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1" r:id="rId6"/>
    <p:sldId id="262" r:id="rId7"/>
    <p:sldId id="263" r:id="rId8"/>
    <p:sldId id="265" r:id="rId9"/>
    <p:sldId id="264" r:id="rId10"/>
    <p:sldId id="266" r:id="rId11"/>
    <p:sldId id="260" r:id="rId12"/>
    <p:sldId id="290" r:id="rId13"/>
    <p:sldId id="283" r:id="rId14"/>
    <p:sldId id="271" r:id="rId15"/>
    <p:sldId id="267" r:id="rId16"/>
    <p:sldId id="268" r:id="rId17"/>
    <p:sldId id="269" r:id="rId18"/>
    <p:sldId id="270" r:id="rId19"/>
    <p:sldId id="272" r:id="rId20"/>
    <p:sldId id="273" r:id="rId21"/>
    <p:sldId id="274" r:id="rId22"/>
    <p:sldId id="275" r:id="rId23"/>
    <p:sldId id="276" r:id="rId24"/>
    <p:sldId id="278" r:id="rId25"/>
    <p:sldId id="279" r:id="rId26"/>
    <p:sldId id="280" r:id="rId27"/>
    <p:sldId id="281" r:id="rId28"/>
    <p:sldId id="282" r:id="rId29"/>
    <p:sldId id="284" r:id="rId30"/>
    <p:sldId id="285" r:id="rId31"/>
    <p:sldId id="286" r:id="rId32"/>
    <p:sldId id="287" r:id="rId33"/>
    <p:sldId id="288" r:id="rId34"/>
    <p:sldId id="289" r:id="rId35"/>
  </p:sldIdLst>
  <p:sldSz cx="6858000" cy="9144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27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BDB356D-82BC-43E6-9D1E-933F914A579A}" type="datetimeFigureOut">
              <a:rPr lang="en-GB" smtClean="0"/>
              <a:t>21/09/2011</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FE23D8F-E803-4910-A527-EF5B89397FE9}" type="slidenum">
              <a:rPr lang="en-GB" smtClean="0"/>
              <a:t>‹#›</a:t>
            </a:fld>
            <a:endParaRPr lang="en-GB"/>
          </a:p>
        </p:txBody>
      </p:sp>
    </p:spTree>
    <p:extLst>
      <p:ext uri="{BB962C8B-B14F-4D97-AF65-F5344CB8AC3E}">
        <p14:creationId xmlns:p14="http://schemas.microsoft.com/office/powerpoint/2010/main" val="139675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r>
              <a:rPr lang="en-GB" dirty="0" smtClean="0"/>
              <a:t>Introduce myself and explain the key element of my TALK approach.</a:t>
            </a:r>
            <a:endParaRPr lang="en-GB" dirty="0"/>
          </a:p>
        </p:txBody>
      </p:sp>
      <p:sp>
        <p:nvSpPr>
          <p:cNvPr id="4" name="Slide Number Placeholder 3"/>
          <p:cNvSpPr>
            <a:spLocks noGrp="1"/>
          </p:cNvSpPr>
          <p:nvPr>
            <p:ph type="sldNum" sz="quarter" idx="10"/>
          </p:nvPr>
        </p:nvSpPr>
        <p:spPr/>
        <p:txBody>
          <a:bodyPr/>
          <a:lstStyle/>
          <a:p>
            <a:fld id="{FFE23D8F-E803-4910-A527-EF5B89397FE9}" type="slidenum">
              <a:rPr lang="en-GB" smtClean="0"/>
              <a:t>1</a:t>
            </a:fld>
            <a:endParaRPr lang="en-GB"/>
          </a:p>
        </p:txBody>
      </p:sp>
    </p:spTree>
    <p:extLst>
      <p:ext uri="{BB962C8B-B14F-4D97-AF65-F5344CB8AC3E}">
        <p14:creationId xmlns:p14="http://schemas.microsoft.com/office/powerpoint/2010/main" val="374973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23D8F-E803-4910-A527-EF5B89397FE9}" type="slidenum">
              <a:rPr lang="en-GB" smtClean="0"/>
              <a:t>2</a:t>
            </a:fld>
            <a:endParaRPr lang="en-GB"/>
          </a:p>
        </p:txBody>
      </p:sp>
    </p:spTree>
    <p:extLst>
      <p:ext uri="{BB962C8B-B14F-4D97-AF65-F5344CB8AC3E}">
        <p14:creationId xmlns:p14="http://schemas.microsoft.com/office/powerpoint/2010/main" val="156870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DFBCB7-8BC2-4589-AF2C-1F6E58E2915E}" type="slidenum">
              <a:rPr lang="en-GB"/>
              <a:pPr/>
              <a:t>14</a:t>
            </a:fld>
            <a:endParaRPr lang="en-GB"/>
          </a:p>
        </p:txBody>
      </p:sp>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p:txBody>
          <a:bodyPr/>
          <a:lstStyle/>
          <a:p>
            <a:pPr>
              <a:spcBef>
                <a:spcPct val="0"/>
              </a:spcBef>
            </a:pPr>
            <a:r>
              <a:rPr lang="en-GB"/>
              <a:t>Eliciting yes/no questions.</a:t>
            </a:r>
          </a:p>
        </p:txBody>
      </p:sp>
      <p:sp>
        <p:nvSpPr>
          <p:cNvPr id="5124"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75F6D31-DC09-4C13-A0D8-FC25D522649A}" type="slidenum">
              <a:rPr lang="en-GB" sz="1200">
                <a:latin typeface="Calibri" pitchFamily="34" charset="0"/>
              </a:rPr>
              <a:pPr algn="r"/>
              <a:t>14</a:t>
            </a:fld>
            <a:endParaRPr lang="en-GB"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3AE7D3-559A-4501-A1CC-E6F971807B4C}" type="slidenum">
              <a:rPr lang="en-GB" smtClean="0"/>
              <a:pPr>
                <a:defRPr/>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558263-991E-494B-92DF-46EE1C7F6A2A}"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262462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558263-991E-494B-92DF-46EE1C7F6A2A}"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33172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558263-991E-494B-92DF-46EE1C7F6A2A}"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275663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558263-991E-494B-92DF-46EE1C7F6A2A}"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344632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58263-991E-494B-92DF-46EE1C7F6A2A}"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97645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558263-991E-494B-92DF-46EE1C7F6A2A}"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406251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558263-991E-494B-92DF-46EE1C7F6A2A}" type="datetimeFigureOut">
              <a:rPr lang="en-GB" smtClean="0"/>
              <a:t>21/09/2011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36303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558263-991E-494B-92DF-46EE1C7F6A2A}" type="datetimeFigureOut">
              <a:rPr lang="en-GB" smtClean="0"/>
              <a:t>21/09/2011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347111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58263-991E-494B-92DF-46EE1C7F6A2A}" type="datetimeFigureOut">
              <a:rPr lang="en-GB" smtClean="0"/>
              <a:t>21/09/2011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185956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58263-991E-494B-92DF-46EE1C7F6A2A}"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122156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58263-991E-494B-92DF-46EE1C7F6A2A}"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E9842A-E3B7-4B36-B232-E827B7D6810E}" type="slidenum">
              <a:rPr lang="en-GB" smtClean="0"/>
              <a:t>‹#›</a:t>
            </a:fld>
            <a:endParaRPr lang="en-GB"/>
          </a:p>
        </p:txBody>
      </p:sp>
    </p:spTree>
    <p:extLst>
      <p:ext uri="{BB962C8B-B14F-4D97-AF65-F5344CB8AC3E}">
        <p14:creationId xmlns:p14="http://schemas.microsoft.com/office/powerpoint/2010/main" val="365814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C558263-991E-494B-92DF-46EE1C7F6A2A}" type="datetimeFigureOut">
              <a:rPr lang="en-GB" smtClean="0"/>
              <a:t>21/09/2011</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3E9842A-E3B7-4B36-B232-E827B7D6810E}" type="slidenum">
              <a:rPr lang="en-GB" smtClean="0"/>
              <a:t>‹#›</a:t>
            </a:fld>
            <a:endParaRPr lang="en-GB"/>
          </a:p>
        </p:txBody>
      </p:sp>
    </p:spTree>
    <p:extLst>
      <p:ext uri="{BB962C8B-B14F-4D97-AF65-F5344CB8AC3E}">
        <p14:creationId xmlns:p14="http://schemas.microsoft.com/office/powerpoint/2010/main" val="306204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dict.leo.org/le?3924530" TargetMode="External"/><Relationship Id="rId2" Type="http://schemas.openxmlformats.org/officeDocument/2006/relationships/hyperlink" Target="http://tenser.typepad.com/tenser_said_the_tensor/2006/08/my_favorite_ger.html#c74598258" TargetMode="External"/><Relationship Id="rId1" Type="http://schemas.openxmlformats.org/officeDocument/2006/relationships/slideLayout" Target="../slideLayouts/slideLayout2.xml"/><Relationship Id="rId5" Type="http://schemas.openxmlformats.org/officeDocument/2006/relationships/hyperlink" Target="http://tenser.typepad.com/tenser_said_the_tensor/2006/08/my_favorite_ger.html#c81279761" TargetMode="External"/><Relationship Id="rId4" Type="http://schemas.openxmlformats.org/officeDocument/2006/relationships/hyperlink" Target="http://tenser.typepad.com/tenser_said_the_tensor/2006/08/my_favorite_ger.html#c7950796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Encouraging Spontaneous Talk</a:t>
            </a:r>
            <a:endParaRPr lang="en-GB" dirty="0"/>
          </a:p>
        </p:txBody>
      </p:sp>
      <p:sp>
        <p:nvSpPr>
          <p:cNvPr id="3" name="Subtitle 2"/>
          <p:cNvSpPr>
            <a:spLocks noGrp="1"/>
          </p:cNvSpPr>
          <p:nvPr>
            <p:ph type="subTitle" idx="1"/>
          </p:nvPr>
        </p:nvSpPr>
        <p:spPr/>
        <p:txBody>
          <a:bodyPr/>
          <a:lstStyle/>
          <a:p>
            <a:r>
              <a:rPr lang="en-GB" dirty="0" smtClean="0"/>
              <a:t>Morag Gillings </a:t>
            </a:r>
          </a:p>
          <a:p>
            <a:r>
              <a:rPr lang="en-GB" dirty="0" err="1" smtClean="0"/>
              <a:t>Comberton</a:t>
            </a:r>
            <a:r>
              <a:rPr lang="en-GB" dirty="0" smtClean="0"/>
              <a:t> Village College</a:t>
            </a:r>
            <a:endParaRPr lang="en-GB" dirty="0"/>
          </a:p>
        </p:txBody>
      </p:sp>
      <p:pic>
        <p:nvPicPr>
          <p:cNvPr id="4" name="Picture 5" descr="funny-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 y="-36512"/>
            <a:ext cx="2305590" cy="259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RARELY USED\MY STUFF 07\Photos\S&amp;M photos for wedding\IMG_28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874" y="1"/>
            <a:ext cx="2268252" cy="25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127" y="-36511"/>
            <a:ext cx="2322258" cy="259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4"/>
          <p:cNvSpPr>
            <a:spLocks noGrp="1"/>
          </p:cNvSpPr>
          <p:nvPr>
            <p:ph idx="1"/>
          </p:nvPr>
        </p:nvSpPr>
        <p:spPr/>
        <p:txBody>
          <a:bodyPr/>
          <a:lstStyle/>
          <a:p>
            <a:pPr marL="0" indent="0" eaLnBrk="1" hangingPunct="1">
              <a:buFont typeface="Arial" charset="0"/>
              <a:buNone/>
            </a:pPr>
            <a:r>
              <a:rPr lang="en-GB" sz="2000" smtClean="0"/>
              <a:t>Posted by: Frank at </a:t>
            </a:r>
            <a:r>
              <a:rPr lang="en-GB" sz="2000" smtClean="0">
                <a:hlinkClick r:id="rId2"/>
              </a:rPr>
              <a:t>Jul 1, 2007 11:54:49 PM</a:t>
            </a:r>
            <a:endParaRPr lang="en-GB" sz="2000" smtClean="0"/>
          </a:p>
          <a:p>
            <a:pPr marL="0" indent="0" eaLnBrk="1" hangingPunct="1">
              <a:buFont typeface="Arial" charset="0"/>
              <a:buNone/>
            </a:pPr>
            <a:r>
              <a:rPr lang="en-GB" sz="2000" smtClean="0"/>
              <a:t>When I studied German in high school, we used the word </a:t>
            </a:r>
            <a:r>
              <a:rPr lang="en-GB" sz="2000" i="1" smtClean="0">
                <a:hlinkClick r:id="rId3"/>
              </a:rPr>
              <a:t>Eichhörnchen</a:t>
            </a:r>
            <a:r>
              <a:rPr lang="en-GB" sz="2000" smtClean="0"/>
              <a:t> (squirrel) to replace words we couldn't remember. Try it - what could be more fun?</a:t>
            </a:r>
          </a:p>
          <a:p>
            <a:pPr marL="0" indent="0" eaLnBrk="1" hangingPunct="1">
              <a:buFont typeface="Arial" charset="0"/>
              <a:buNone/>
            </a:pPr>
            <a:endParaRPr lang="en-GB" sz="2000" smtClean="0"/>
          </a:p>
          <a:p>
            <a:pPr marL="0" indent="0" eaLnBrk="1" hangingPunct="1">
              <a:buFont typeface="Arial" charset="0"/>
              <a:buNone/>
            </a:pPr>
            <a:r>
              <a:rPr lang="en-GB" sz="2000" smtClean="0"/>
              <a:t>Posted by: Marjut at </a:t>
            </a:r>
            <a:r>
              <a:rPr lang="en-GB" sz="2000" smtClean="0">
                <a:hlinkClick r:id="rId4"/>
              </a:rPr>
              <a:t>Aug 14, 2007 4:19:55 PM</a:t>
            </a:r>
            <a:endParaRPr lang="en-GB" sz="2000" smtClean="0"/>
          </a:p>
          <a:p>
            <a:pPr marL="0" indent="0" eaLnBrk="1" hangingPunct="1">
              <a:buFont typeface="Arial" charset="0"/>
              <a:buNone/>
            </a:pPr>
            <a:r>
              <a:rPr lang="en-GB" sz="2000" smtClean="0"/>
              <a:t>My favorite was always funkelnagelneu(r) -- 'brand spanking new' Rolls right off the tongue.</a:t>
            </a:r>
          </a:p>
          <a:p>
            <a:pPr marL="0" indent="0" eaLnBrk="1" hangingPunct="1">
              <a:buFont typeface="Arial" charset="0"/>
              <a:buNone/>
            </a:pPr>
            <a:endParaRPr lang="en-GB" sz="2000" smtClean="0"/>
          </a:p>
          <a:p>
            <a:pPr marL="0" indent="0" eaLnBrk="1" hangingPunct="1">
              <a:buFont typeface="Arial" charset="0"/>
              <a:buNone/>
            </a:pPr>
            <a:r>
              <a:rPr lang="en-GB" sz="2000" smtClean="0"/>
              <a:t>Posted by: Barzotti at </a:t>
            </a:r>
            <a:r>
              <a:rPr lang="en-GB" sz="2000" smtClean="0">
                <a:hlinkClick r:id="rId5"/>
              </a:rPr>
              <a:t>Aug 31, 2007 2:15:09 PM</a:t>
            </a:r>
            <a:endParaRPr lang="en-GB" sz="2000" smtClean="0"/>
          </a:p>
          <a:p>
            <a:pPr marL="0" indent="0" eaLnBrk="1" hangingPunct="1">
              <a:buFont typeface="Arial" charset="0"/>
              <a:buNone/>
            </a:pPr>
            <a:r>
              <a:rPr lang="en-GB" sz="2000" smtClean="0"/>
              <a:t>I think the best one has got to be ‘Winkelmesser' or protractor in English because it literally means ‘angle measurer’ and sounds cool anyway!</a:t>
            </a:r>
          </a:p>
          <a:p>
            <a:pPr marL="0" indent="0" eaLnBrk="1" hangingPunct="1">
              <a:buFont typeface="Arial" charset="0"/>
              <a:buNone/>
            </a:pPr>
            <a:endParaRPr lang="en-GB" sz="2800" smtClean="0"/>
          </a:p>
          <a:p>
            <a:pPr marL="0" indent="0" eaLnBrk="1" hangingPunct="1">
              <a:buFont typeface="Arial" charset="0"/>
              <a:buNone/>
            </a:pPr>
            <a:endParaRPr lang="en-GB" sz="3600" smtClean="0"/>
          </a:p>
          <a:p>
            <a:pPr marL="0" indent="0" eaLnBrk="1" hangingPunct="1">
              <a:buFont typeface="Arial" charset="0"/>
              <a:buNone/>
            </a:pPr>
            <a:endParaRPr lang="en-GB" sz="3600" smtClean="0"/>
          </a:p>
          <a:p>
            <a:pPr marL="0" indent="0" eaLnBrk="1" hangingPunct="1">
              <a:buFont typeface="Arial" charset="0"/>
              <a:buNone/>
            </a:pPr>
            <a:endParaRPr lang="en-GB" sz="3600" smtClean="0"/>
          </a:p>
          <a:p>
            <a:pPr marL="0" indent="0" eaLnBrk="1" hangingPunct="1">
              <a:buFont typeface="Arial" charset="0"/>
              <a:buNone/>
            </a:pPr>
            <a:endParaRPr lang="en-GB" sz="3600" smtClean="0"/>
          </a:p>
          <a:p>
            <a:pPr marL="0" indent="0" eaLnBrk="1" hangingPunct="1">
              <a:buFont typeface="Arial" charset="0"/>
              <a:buNone/>
            </a:pPr>
            <a:endParaRPr lang="en-GB" sz="3600" smtClean="0"/>
          </a:p>
          <a:p>
            <a:pPr marL="0" indent="0" eaLnBrk="1" hangingPunct="1">
              <a:buFont typeface="Arial" charset="0"/>
              <a:buNone/>
            </a:pPr>
            <a:endParaRPr lang="en-GB" smtClean="0"/>
          </a:p>
        </p:txBody>
      </p:sp>
      <p:sp>
        <p:nvSpPr>
          <p:cNvPr id="4" name="Title 3"/>
          <p:cNvSpPr>
            <a:spLocks noGrp="1"/>
          </p:cNvSpPr>
          <p:nvPr>
            <p:ph type="title"/>
          </p:nvPr>
        </p:nvSpPr>
        <p:spPr>
          <a:ln>
            <a:solidFill>
              <a:schemeClr val="tx1"/>
            </a:solidFill>
          </a:ln>
        </p:spPr>
        <p:txBody>
          <a:bodyPr rtlCol="0">
            <a:normAutofit fontScale="90000"/>
          </a:bodyPr>
          <a:lstStyle/>
          <a:p>
            <a:pPr eaLnBrk="1" fontAlgn="auto" hangingPunct="1">
              <a:spcAft>
                <a:spcPts val="0"/>
              </a:spcAft>
              <a:defRPr/>
            </a:pPr>
            <a:r>
              <a:rPr lang="en-GB" dirty="0" smtClean="0"/>
              <a:t>Found on a blog of different people’s favourite word in German </a:t>
            </a:r>
          </a:p>
        </p:txBody>
      </p:sp>
      <p:sp>
        <p:nvSpPr>
          <p:cNvPr id="7" name="Rectangle 6"/>
          <p:cNvSpPr/>
          <p:nvPr/>
        </p:nvSpPr>
        <p:spPr>
          <a:xfrm>
            <a:off x="1791891" y="154518"/>
            <a:ext cx="161567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2</a:t>
            </a:r>
          </a:p>
        </p:txBody>
      </p:sp>
      <p:sp>
        <p:nvSpPr>
          <p:cNvPr id="8" name="Rectangle 7"/>
          <p:cNvSpPr/>
          <p:nvPr/>
        </p:nvSpPr>
        <p:spPr>
          <a:xfrm>
            <a:off x="157162" y="154518"/>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a:t>
            </a:r>
          </a:p>
        </p:txBody>
      </p:sp>
      <p:sp>
        <p:nvSpPr>
          <p:cNvPr id="9" name="Rectangle 8"/>
          <p:cNvSpPr/>
          <p:nvPr/>
        </p:nvSpPr>
        <p:spPr>
          <a:xfrm>
            <a:off x="3392091" y="154518"/>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3</a:t>
            </a:r>
          </a:p>
        </p:txBody>
      </p:sp>
      <p:sp>
        <p:nvSpPr>
          <p:cNvPr id="10" name="Rectangle 9"/>
          <p:cNvSpPr/>
          <p:nvPr/>
        </p:nvSpPr>
        <p:spPr>
          <a:xfrm>
            <a:off x="5006579" y="154518"/>
            <a:ext cx="161567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4</a:t>
            </a:r>
          </a:p>
        </p:txBody>
      </p:sp>
      <p:sp>
        <p:nvSpPr>
          <p:cNvPr id="11" name="Rectangle 10"/>
          <p:cNvSpPr/>
          <p:nvPr/>
        </p:nvSpPr>
        <p:spPr>
          <a:xfrm>
            <a:off x="1771650" y="3094567"/>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6</a:t>
            </a:r>
          </a:p>
        </p:txBody>
      </p:sp>
      <p:sp>
        <p:nvSpPr>
          <p:cNvPr id="12" name="Rectangle 11"/>
          <p:cNvSpPr/>
          <p:nvPr/>
        </p:nvSpPr>
        <p:spPr>
          <a:xfrm>
            <a:off x="176212" y="3094567"/>
            <a:ext cx="1615679"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5</a:t>
            </a:r>
          </a:p>
        </p:txBody>
      </p:sp>
      <p:sp>
        <p:nvSpPr>
          <p:cNvPr id="13" name="Rectangle 12"/>
          <p:cNvSpPr/>
          <p:nvPr/>
        </p:nvSpPr>
        <p:spPr>
          <a:xfrm>
            <a:off x="3386137" y="3094567"/>
            <a:ext cx="1615679"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7</a:t>
            </a:r>
          </a:p>
        </p:txBody>
      </p:sp>
      <p:sp>
        <p:nvSpPr>
          <p:cNvPr id="14" name="Rectangle 13"/>
          <p:cNvSpPr/>
          <p:nvPr/>
        </p:nvSpPr>
        <p:spPr>
          <a:xfrm>
            <a:off x="5001816" y="3094567"/>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8</a:t>
            </a:r>
          </a:p>
        </p:txBody>
      </p:sp>
      <p:sp>
        <p:nvSpPr>
          <p:cNvPr id="15" name="Rectangle 14"/>
          <p:cNvSpPr/>
          <p:nvPr/>
        </p:nvSpPr>
        <p:spPr>
          <a:xfrm>
            <a:off x="1791891" y="5975352"/>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10</a:t>
            </a:r>
          </a:p>
        </p:txBody>
      </p:sp>
      <p:sp>
        <p:nvSpPr>
          <p:cNvPr id="16" name="Rectangle 15"/>
          <p:cNvSpPr/>
          <p:nvPr/>
        </p:nvSpPr>
        <p:spPr>
          <a:xfrm>
            <a:off x="176212" y="5975352"/>
            <a:ext cx="1615679"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9</a:t>
            </a:r>
          </a:p>
        </p:txBody>
      </p:sp>
      <p:sp>
        <p:nvSpPr>
          <p:cNvPr id="17" name="Rectangle 16"/>
          <p:cNvSpPr/>
          <p:nvPr/>
        </p:nvSpPr>
        <p:spPr>
          <a:xfrm>
            <a:off x="3406379" y="5975352"/>
            <a:ext cx="161567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11</a:t>
            </a:r>
          </a:p>
        </p:txBody>
      </p:sp>
      <p:sp>
        <p:nvSpPr>
          <p:cNvPr id="18" name="Rectangle 17"/>
          <p:cNvSpPr/>
          <p:nvPr/>
        </p:nvSpPr>
        <p:spPr>
          <a:xfrm>
            <a:off x="5022056" y="5975352"/>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t>12</a:t>
            </a:r>
          </a:p>
        </p:txBody>
      </p:sp>
    </p:spTree>
    <p:extLst>
      <p:ext uri="{BB962C8B-B14F-4D97-AF65-F5344CB8AC3E}">
        <p14:creationId xmlns:p14="http://schemas.microsoft.com/office/powerpoint/2010/main" val="2348513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xit" presetSubtype="32" fill="hold" grpId="0" nodeType="clickEffect">
                                  <p:stCondLst>
                                    <p:cond delay="0"/>
                                  </p:stCondLst>
                                  <p:childTnLst>
                                    <p:animEffect transition="out" filter="circle(out)">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5" presetClass="exit" presetSubtype="0" fill="hold" grpId="0" nodeType="clickEffect">
                                  <p:stCondLst>
                                    <p:cond delay="0"/>
                                  </p:stCondLst>
                                  <p:childTnLst>
                                    <p:animEffect transition="out" filter="fade">
                                      <p:cBhvr>
                                        <p:cTn id="24" dur="2000"/>
                                        <p:tgtEl>
                                          <p:spTgt spid="10"/>
                                        </p:tgtEl>
                                      </p:cBhvr>
                                    </p:animEffect>
                                    <p:anim calcmode="lin" valueType="num">
                                      <p:cBhvr>
                                        <p:cTn id="25"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0"/>
                                        </p:tgtEl>
                                        <p:attrNameLst>
                                          <p:attrName>ppt_h</p:attrName>
                                        </p:attrNameLst>
                                      </p:cBhvr>
                                      <p:tavLst>
                                        <p:tav tm="0">
                                          <p:val>
                                            <p:strVal val="ppt_h"/>
                                          </p:val>
                                        </p:tav>
                                        <p:tav tm="100000">
                                          <p:val>
                                            <p:strVal val="ppt_h"/>
                                          </p:val>
                                        </p:tav>
                                      </p:tavLst>
                                    </p:anim>
                                    <p:set>
                                      <p:cBhvr>
                                        <p:cTn id="2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3" presetClass="exit" presetSubtype="32" fill="hold" grpId="0" nodeType="clickEffect">
                                  <p:stCondLst>
                                    <p:cond delay="0"/>
                                  </p:stCondLst>
                                  <p:childTnLst>
                                    <p:anim calcmode="lin" valueType="num">
                                      <p:cBhvr>
                                        <p:cTn id="32" dur="500"/>
                                        <p:tgtEl>
                                          <p:spTgt spid="12"/>
                                        </p:tgtEl>
                                        <p:attrNameLst>
                                          <p:attrName>ppt_w</p:attrName>
                                        </p:attrNameLst>
                                      </p:cBhvr>
                                      <p:tavLst>
                                        <p:tav tm="0">
                                          <p:val>
                                            <p:strVal val="ppt_w"/>
                                          </p:val>
                                        </p:tav>
                                        <p:tav tm="100000">
                                          <p:val>
                                            <p:fltVal val="0"/>
                                          </p:val>
                                        </p:tav>
                                      </p:tavLst>
                                    </p:anim>
                                    <p:anim calcmode="lin" valueType="num">
                                      <p:cBhvr>
                                        <p:cTn id="33" dur="500"/>
                                        <p:tgtEl>
                                          <p:spTgt spid="12"/>
                                        </p:tgtEl>
                                        <p:attrNameLst>
                                          <p:attrName>ppt_h</p:attrName>
                                        </p:attrNameLst>
                                      </p:cBhvr>
                                      <p:tavLst>
                                        <p:tav tm="0">
                                          <p:val>
                                            <p:strVal val="ppt_h"/>
                                          </p:val>
                                        </p:tav>
                                        <p:tav tm="100000">
                                          <p:val>
                                            <p:fltVal val="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4" presetClass="exit" presetSubtype="10" fill="hold" grpId="0" nodeType="clickEffect">
                                  <p:stCondLst>
                                    <p:cond delay="0"/>
                                  </p:stCondLst>
                                  <p:childTnLst>
                                    <p:animEffect transition="out" filter="randombar(horizontal)">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6" presetClass="exit" presetSubtype="21" fill="hold" grpId="0" nodeType="click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6" presetClass="exit" presetSubtype="21" fill="hold" grpId="0" nodeType="clickEffect">
                                  <p:stCondLst>
                                    <p:cond delay="0"/>
                                  </p:stCondLst>
                                  <p:childTnLst>
                                    <p:animEffect transition="out" filter="barn(inVertic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grpId="0"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exit" presetSubtype="0" fill="hold" grpId="0" nodeType="clickEffect">
                                  <p:stCondLst>
                                    <p:cond delay="0"/>
                                  </p:stCondLst>
                                  <p:childTnLst>
                                    <p:animEffect transition="out" filter="fade">
                                      <p:cBhvr>
                                        <p:cTn id="64" dur="1000"/>
                                        <p:tgtEl>
                                          <p:spTgt spid="15"/>
                                        </p:tgtEl>
                                      </p:cBhvr>
                                    </p:animEffect>
                                    <p:anim calcmode="lin" valueType="num">
                                      <p:cBhvr>
                                        <p:cTn id="65" dur="1000"/>
                                        <p:tgtEl>
                                          <p:spTgt spid="15"/>
                                        </p:tgtEl>
                                        <p:attrNameLst>
                                          <p:attrName>ppt_x</p:attrName>
                                        </p:attrNameLst>
                                      </p:cBhvr>
                                      <p:tavLst>
                                        <p:tav tm="0">
                                          <p:val>
                                            <p:strVal val="ppt_x"/>
                                          </p:val>
                                        </p:tav>
                                        <p:tav tm="100000">
                                          <p:val>
                                            <p:strVal val="ppt_x"/>
                                          </p:val>
                                        </p:tav>
                                      </p:tavLst>
                                    </p:anim>
                                    <p:anim calcmode="lin" valueType="num">
                                      <p:cBhvr>
                                        <p:cTn id="66" dur="1000"/>
                                        <p:tgtEl>
                                          <p:spTgt spid="15"/>
                                        </p:tgtEl>
                                        <p:attrNameLst>
                                          <p:attrName>ppt_y</p:attrName>
                                        </p:attrNameLst>
                                      </p:cBhvr>
                                      <p:tavLst>
                                        <p:tav tm="0">
                                          <p:val>
                                            <p:strVal val="ppt_y"/>
                                          </p:val>
                                        </p:tav>
                                        <p:tav tm="100000">
                                          <p:val>
                                            <p:strVal val="ppt_y+.1"/>
                                          </p:val>
                                        </p:tav>
                                      </p:tavLst>
                                    </p:anim>
                                    <p:set>
                                      <p:cBhvr>
                                        <p:cTn id="6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unny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95537"/>
            <a:ext cx="293008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funny-ho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95537"/>
            <a:ext cx="3306867" cy="24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_Pr838Hz6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80" y="3347864"/>
            <a:ext cx="2915257" cy="24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ens3274702_1293968312funny_internet_si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674" y="3059832"/>
            <a:ext cx="3276678" cy="387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unny-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480" y="6084168"/>
            <a:ext cx="2721472" cy="291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35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_Pr838Hz6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35" y="409280"/>
            <a:ext cx="4627441" cy="38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14" t="34040" r="24478" b="15231"/>
          <a:stretch/>
        </p:blipFill>
        <p:spPr bwMode="auto">
          <a:xfrm>
            <a:off x="980728" y="4644008"/>
            <a:ext cx="4104456" cy="362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242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80" y="899592"/>
            <a:ext cx="5688632" cy="6740307"/>
          </a:xfrm>
          <a:prstGeom prst="rect">
            <a:avLst/>
          </a:prstGeom>
        </p:spPr>
        <p:txBody>
          <a:bodyPr wrap="square">
            <a:spAutoFit/>
          </a:bodyPr>
          <a:lstStyle/>
          <a:p>
            <a:r>
              <a:rPr lang="de-DE" sz="2400" dirty="0"/>
              <a:t>Was hast du in den Ferien gemacht</a:t>
            </a:r>
            <a:r>
              <a:rPr lang="de-DE" sz="2400" dirty="0" smtClean="0"/>
              <a:t>?</a:t>
            </a:r>
          </a:p>
          <a:p>
            <a:endParaRPr lang="en-GB" sz="2400" dirty="0"/>
          </a:p>
          <a:p>
            <a:r>
              <a:rPr lang="de-DE" sz="2400" dirty="0"/>
              <a:t>Bist du ein fremd Land gefahren</a:t>
            </a:r>
            <a:r>
              <a:rPr lang="de-DE" sz="2400" dirty="0" smtClean="0"/>
              <a:t>?</a:t>
            </a:r>
          </a:p>
          <a:p>
            <a:endParaRPr lang="en-GB" sz="2400" dirty="0"/>
          </a:p>
          <a:p>
            <a:r>
              <a:rPr lang="de-DE" sz="2400" dirty="0"/>
              <a:t>Hast du Schokolade gegessen</a:t>
            </a:r>
            <a:r>
              <a:rPr lang="de-DE" sz="2400" dirty="0" smtClean="0"/>
              <a:t>?</a:t>
            </a:r>
          </a:p>
          <a:p>
            <a:endParaRPr lang="en-GB" sz="2400" dirty="0"/>
          </a:p>
          <a:p>
            <a:r>
              <a:rPr lang="de-DE" sz="2400" dirty="0"/>
              <a:t>Hast du IronBru getrunken</a:t>
            </a:r>
            <a:r>
              <a:rPr lang="de-DE" sz="2400" dirty="0" smtClean="0"/>
              <a:t>?</a:t>
            </a:r>
          </a:p>
          <a:p>
            <a:endParaRPr lang="en-GB" sz="2400" dirty="0"/>
          </a:p>
          <a:p>
            <a:r>
              <a:rPr lang="de-DE" sz="2400" dirty="0"/>
              <a:t>Wie war das Wetter?</a:t>
            </a:r>
            <a:br>
              <a:rPr lang="de-DE" sz="2400" dirty="0"/>
            </a:br>
            <a:r>
              <a:rPr lang="de-DE" sz="2400" dirty="0" smtClean="0"/>
              <a:t>Teacher </a:t>
            </a:r>
            <a:r>
              <a:rPr lang="de-DE" sz="2400" dirty="0"/>
              <a:t>said:  Was denkt ihr?</a:t>
            </a:r>
            <a:endParaRPr lang="en-GB" sz="2400" dirty="0"/>
          </a:p>
          <a:p>
            <a:r>
              <a:rPr lang="de-DE" sz="2400" dirty="0"/>
              <a:t>Es hat geregnet?  </a:t>
            </a:r>
            <a:br>
              <a:rPr lang="de-DE" sz="2400" dirty="0"/>
            </a:br>
            <a:r>
              <a:rPr lang="de-DE" sz="2400" dirty="0"/>
              <a:t/>
            </a:r>
            <a:br>
              <a:rPr lang="de-DE" sz="2400" dirty="0"/>
            </a:br>
            <a:r>
              <a:rPr lang="de-DE" sz="2400" dirty="0"/>
              <a:t>Wie geht deiner Eltern?</a:t>
            </a:r>
            <a:br>
              <a:rPr lang="de-DE" sz="2400" dirty="0"/>
            </a:br>
            <a:r>
              <a:rPr lang="de-DE" sz="2400" dirty="0"/>
              <a:t/>
            </a:r>
            <a:br>
              <a:rPr lang="de-DE" sz="2400" dirty="0"/>
            </a:br>
            <a:r>
              <a:rPr lang="de-DE" sz="2400" dirty="0"/>
              <a:t>Hast du Strawberry Fair gegangen</a:t>
            </a:r>
            <a:r>
              <a:rPr lang="de-DE" sz="2400" dirty="0" smtClean="0"/>
              <a:t>?</a:t>
            </a:r>
          </a:p>
          <a:p>
            <a:endParaRPr lang="en-GB" sz="2400" dirty="0"/>
          </a:p>
          <a:p>
            <a:r>
              <a:rPr lang="de-DE" sz="2400" dirty="0"/>
              <a:t>Was hat Schmitty in den Ferien gemacht? </a:t>
            </a:r>
            <a:r>
              <a:rPr lang="en-GB" sz="2400" dirty="0"/>
              <a:t>(That’s Morag’s cat)</a:t>
            </a:r>
          </a:p>
        </p:txBody>
      </p:sp>
    </p:spTree>
    <p:extLst>
      <p:ext uri="{BB962C8B-B14F-4D97-AF65-F5344CB8AC3E}">
        <p14:creationId xmlns:p14="http://schemas.microsoft.com/office/powerpoint/2010/main" val="149068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80098" y="2940051"/>
            <a:ext cx="104894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a:off x="3807619" y="7164918"/>
            <a:ext cx="1835944" cy="1007482"/>
          </a:xfrm>
          <a:prstGeom prst="wedgeRoundRectCallout">
            <a:avLst>
              <a:gd name="adj1" fmla="val -62060"/>
              <a:gd name="adj2" fmla="val -308176"/>
              <a:gd name="adj3" fmla="val 16667"/>
            </a:avLst>
          </a:prstGeom>
          <a:solidFill>
            <a:schemeClr val="bg1"/>
          </a:solidFill>
          <a:ln w="9525">
            <a:solidFill>
              <a:schemeClr val="tx1"/>
            </a:solidFill>
            <a:miter lim="800000"/>
            <a:headEnd/>
            <a:tailEnd/>
          </a:ln>
        </p:spPr>
        <p:txBody>
          <a:bodyPr/>
          <a:lstStyle/>
          <a:p>
            <a:pPr algn="ctr"/>
            <a:r>
              <a:rPr lang="en-GB" sz="2400" dirty="0">
                <a:latin typeface="Calibri" pitchFamily="34" charset="0"/>
              </a:rPr>
              <a:t>Frau Gillings!</a:t>
            </a:r>
            <a:endParaRPr lang="en-GB" sz="2400" dirty="0">
              <a:latin typeface="Calibri" pitchFamily="34" charset="0"/>
              <a:cs typeface="Arial" charset="0"/>
            </a:endParaRPr>
          </a:p>
        </p:txBody>
      </p:sp>
      <p:sp>
        <p:nvSpPr>
          <p:cNvPr id="3076" name="AutoShape 4"/>
          <p:cNvSpPr>
            <a:spLocks noChangeArrowheads="1"/>
          </p:cNvSpPr>
          <p:nvPr/>
        </p:nvSpPr>
        <p:spPr bwMode="auto">
          <a:xfrm>
            <a:off x="3807619" y="1500717"/>
            <a:ext cx="2700338" cy="1056216"/>
          </a:xfrm>
          <a:prstGeom prst="wedgeRoundRectCallout">
            <a:avLst>
              <a:gd name="adj1" fmla="val -55731"/>
              <a:gd name="adj2" fmla="val 172245"/>
              <a:gd name="adj3" fmla="val 16667"/>
            </a:avLst>
          </a:prstGeom>
          <a:solidFill>
            <a:schemeClr val="bg1"/>
          </a:solidFill>
          <a:ln w="9525">
            <a:solidFill>
              <a:schemeClr val="tx1"/>
            </a:solidFill>
            <a:miter lim="800000"/>
            <a:headEnd/>
            <a:tailEnd/>
          </a:ln>
        </p:spPr>
        <p:txBody>
          <a:bodyPr/>
          <a:lstStyle/>
          <a:p>
            <a:pPr algn="ctr"/>
            <a:r>
              <a:rPr lang="en-GB" sz="2400">
                <a:latin typeface="Calibri" pitchFamily="34" charset="0"/>
                <a:cs typeface="Arial" charset="0"/>
              </a:rPr>
              <a:t>Ja. Ich habe eine Katze und ein Kaninchen. </a:t>
            </a:r>
          </a:p>
        </p:txBody>
      </p:sp>
      <p:sp>
        <p:nvSpPr>
          <p:cNvPr id="3077" name="AutoShape 5"/>
          <p:cNvSpPr>
            <a:spLocks noChangeArrowheads="1"/>
          </p:cNvSpPr>
          <p:nvPr/>
        </p:nvSpPr>
        <p:spPr bwMode="auto">
          <a:xfrm>
            <a:off x="134541" y="3994151"/>
            <a:ext cx="2321719" cy="673100"/>
          </a:xfrm>
          <a:prstGeom prst="wedgeRoundRectCallout">
            <a:avLst>
              <a:gd name="adj1" fmla="val 57537"/>
              <a:gd name="adj2" fmla="val 81759"/>
              <a:gd name="adj3" fmla="val 16667"/>
            </a:avLst>
          </a:prstGeom>
          <a:solidFill>
            <a:schemeClr val="bg1"/>
          </a:solidFill>
          <a:ln w="9525">
            <a:solidFill>
              <a:schemeClr val="tx1"/>
            </a:solidFill>
            <a:miter lim="800000"/>
            <a:headEnd/>
            <a:tailEnd/>
          </a:ln>
        </p:spPr>
        <p:txBody>
          <a:bodyPr/>
          <a:lstStyle/>
          <a:p>
            <a:pPr algn="ctr"/>
            <a:r>
              <a:rPr lang="en-GB" sz="2400">
                <a:latin typeface="Calibri" pitchFamily="34" charset="0"/>
                <a:cs typeface="Arial" charset="0"/>
              </a:rPr>
              <a:t>Er ist nicht dick</a:t>
            </a:r>
          </a:p>
        </p:txBody>
      </p:sp>
      <p:sp>
        <p:nvSpPr>
          <p:cNvPr id="3078" name="AutoShape 6"/>
          <p:cNvSpPr>
            <a:spLocks noChangeArrowheads="1"/>
          </p:cNvSpPr>
          <p:nvPr/>
        </p:nvSpPr>
        <p:spPr bwMode="auto">
          <a:xfrm>
            <a:off x="4023122" y="3996268"/>
            <a:ext cx="2376488" cy="1229783"/>
          </a:xfrm>
          <a:prstGeom prst="wedgeRoundRectCallout">
            <a:avLst>
              <a:gd name="adj1" fmla="val -62074"/>
              <a:gd name="adj2" fmla="val 30560"/>
              <a:gd name="adj3" fmla="val 16667"/>
            </a:avLst>
          </a:prstGeom>
          <a:solidFill>
            <a:schemeClr val="bg1"/>
          </a:solidFill>
          <a:ln w="9525">
            <a:solidFill>
              <a:schemeClr val="tx1"/>
            </a:solidFill>
            <a:miter lim="800000"/>
            <a:headEnd/>
            <a:tailEnd/>
          </a:ln>
        </p:spPr>
        <p:txBody>
          <a:bodyPr/>
          <a:lstStyle/>
          <a:p>
            <a:pPr algn="ctr"/>
            <a:r>
              <a:rPr lang="en-GB" sz="2400" dirty="0">
                <a:latin typeface="Calibri" pitchFamily="34" charset="0"/>
                <a:cs typeface="Arial" charset="0"/>
              </a:rPr>
              <a:t>Nein. </a:t>
            </a:r>
            <a:r>
              <a:rPr lang="en-GB" sz="2400" dirty="0" err="1">
                <a:latin typeface="Calibri" pitchFamily="34" charset="0"/>
                <a:cs typeface="Arial" charset="0"/>
              </a:rPr>
              <a:t>Ich</a:t>
            </a:r>
            <a:r>
              <a:rPr lang="en-GB" sz="2400" dirty="0">
                <a:latin typeface="Calibri" pitchFamily="34" charset="0"/>
                <a:cs typeface="Arial" charset="0"/>
              </a:rPr>
              <a:t> </a:t>
            </a:r>
            <a:r>
              <a:rPr lang="en-GB" sz="2400" dirty="0" err="1">
                <a:latin typeface="Calibri" pitchFamily="34" charset="0"/>
                <a:cs typeface="Arial" charset="0"/>
              </a:rPr>
              <a:t>habe</a:t>
            </a:r>
            <a:r>
              <a:rPr lang="en-GB" sz="2400" dirty="0">
                <a:latin typeface="Calibri" pitchFamily="34" charset="0"/>
                <a:cs typeface="Arial" charset="0"/>
              </a:rPr>
              <a:t> </a:t>
            </a:r>
            <a:r>
              <a:rPr lang="en-GB" sz="2400" dirty="0" err="1">
                <a:latin typeface="Calibri" pitchFamily="34" charset="0"/>
                <a:cs typeface="Arial" charset="0"/>
              </a:rPr>
              <a:t>keine</a:t>
            </a:r>
            <a:r>
              <a:rPr lang="en-GB" sz="2400" dirty="0">
                <a:latin typeface="Calibri" pitchFamily="34" charset="0"/>
                <a:cs typeface="Arial" charset="0"/>
              </a:rPr>
              <a:t> </a:t>
            </a:r>
            <a:r>
              <a:rPr lang="en-GB" sz="2400" dirty="0" err="1">
                <a:latin typeface="Calibri" pitchFamily="34" charset="0"/>
                <a:cs typeface="Arial" charset="0"/>
              </a:rPr>
              <a:t>Geschwister</a:t>
            </a:r>
            <a:r>
              <a:rPr lang="en-GB" sz="2400" dirty="0">
                <a:latin typeface="Calibri" pitchFamily="34" charset="0"/>
                <a:cs typeface="Arial" charset="0"/>
              </a:rPr>
              <a:t>.</a:t>
            </a:r>
          </a:p>
        </p:txBody>
      </p:sp>
      <p:sp>
        <p:nvSpPr>
          <p:cNvPr id="3079" name="AutoShape 7"/>
          <p:cNvSpPr>
            <a:spLocks noChangeArrowheads="1"/>
          </p:cNvSpPr>
          <p:nvPr/>
        </p:nvSpPr>
        <p:spPr bwMode="auto">
          <a:xfrm>
            <a:off x="513160" y="6011334"/>
            <a:ext cx="2537222" cy="2688167"/>
          </a:xfrm>
          <a:prstGeom prst="wedgeRoundRectCallout">
            <a:avLst>
              <a:gd name="adj1" fmla="val 50514"/>
              <a:gd name="adj2" fmla="val -77324"/>
              <a:gd name="adj3" fmla="val 16667"/>
            </a:avLst>
          </a:prstGeom>
          <a:solidFill>
            <a:schemeClr val="bg1"/>
          </a:solidFill>
          <a:ln w="9525">
            <a:solidFill>
              <a:schemeClr val="tx1"/>
            </a:solidFill>
            <a:miter lim="800000"/>
            <a:headEnd/>
            <a:tailEnd/>
          </a:ln>
        </p:spPr>
        <p:txBody>
          <a:bodyPr/>
          <a:lstStyle/>
          <a:p>
            <a:pPr algn="ctr"/>
            <a:r>
              <a:rPr lang="en-GB" sz="2400">
                <a:latin typeface="Calibri" pitchFamily="34" charset="0"/>
                <a:cs typeface="Arial" charset="0"/>
              </a:rPr>
              <a:t>Ja. Ich trage ein graues Polohemd, einen grauen Pullover und eine schwarze Hose für die Schule. </a:t>
            </a:r>
          </a:p>
        </p:txBody>
      </p:sp>
      <p:sp>
        <p:nvSpPr>
          <p:cNvPr id="3080" name="Text Box 8"/>
          <p:cNvSpPr txBox="1">
            <a:spLocks noChangeArrowheads="1"/>
          </p:cNvSpPr>
          <p:nvPr/>
        </p:nvSpPr>
        <p:spPr bwMode="auto">
          <a:xfrm>
            <a:off x="458391" y="0"/>
            <a:ext cx="5778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sz="3200" b="1">
                <a:latin typeface="Calibri" pitchFamily="34" charset="0"/>
              </a:rPr>
              <a:t>Was sind die Fragen?</a:t>
            </a:r>
            <a:endParaRPr lang="en-GB" sz="3200" b="1">
              <a:latin typeface="Calibri" pitchFamily="34" charset="0"/>
              <a:cs typeface="Arial" charset="0"/>
            </a:endParaRPr>
          </a:p>
        </p:txBody>
      </p:sp>
      <p:sp>
        <p:nvSpPr>
          <p:cNvPr id="3081" name="AutoShape 9"/>
          <p:cNvSpPr>
            <a:spLocks noChangeArrowheads="1"/>
          </p:cNvSpPr>
          <p:nvPr/>
        </p:nvSpPr>
        <p:spPr bwMode="auto">
          <a:xfrm>
            <a:off x="134541" y="1210733"/>
            <a:ext cx="2538413" cy="1727200"/>
          </a:xfrm>
          <a:prstGeom prst="wedgeRoundRectCallout">
            <a:avLst>
              <a:gd name="adj1" fmla="val 53519"/>
              <a:gd name="adj2" fmla="val 11238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latin typeface="Calibri" pitchFamily="34" charset="0"/>
              </a:rPr>
              <a:t>Nein! Ich finde Informatik sehr langweilig. </a:t>
            </a:r>
          </a:p>
        </p:txBody>
      </p:sp>
    </p:spTree>
    <p:extLst>
      <p:ext uri="{BB962C8B-B14F-4D97-AF65-F5344CB8AC3E}">
        <p14:creationId xmlns:p14="http://schemas.microsoft.com/office/powerpoint/2010/main" val="23424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Sag etwas anders</a:t>
            </a:r>
          </a:p>
        </p:txBody>
      </p:sp>
      <p:sp>
        <p:nvSpPr>
          <p:cNvPr id="2051" name="Rectangle 3"/>
          <p:cNvSpPr>
            <a:spLocks noGrp="1" noChangeArrowheads="1"/>
          </p:cNvSpPr>
          <p:nvPr>
            <p:ph type="subTitle" idx="1"/>
          </p:nvPr>
        </p:nvSpPr>
        <p:spPr/>
        <p:txBody>
          <a:bodyPr/>
          <a:lstStyle/>
          <a:p>
            <a:r>
              <a:rPr lang="en-GB"/>
              <a:t>Say something different</a:t>
            </a:r>
          </a:p>
        </p:txBody>
      </p:sp>
    </p:spTree>
    <p:extLst>
      <p:ext uri="{BB962C8B-B14F-4D97-AF65-F5344CB8AC3E}">
        <p14:creationId xmlns:p14="http://schemas.microsoft.com/office/powerpoint/2010/main" val="224559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916907" y="3708400"/>
            <a:ext cx="26467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t>Bist du verr</a:t>
            </a:r>
            <a:r>
              <a:rPr lang="en-GB" sz="3200">
                <a:cs typeface="Arial" charset="0"/>
              </a:rPr>
              <a:t>ückt?</a:t>
            </a:r>
          </a:p>
        </p:txBody>
      </p:sp>
    </p:spTree>
    <p:extLst>
      <p:ext uri="{BB962C8B-B14F-4D97-AF65-F5344CB8AC3E}">
        <p14:creationId xmlns:p14="http://schemas.microsoft.com/office/powerpoint/2010/main" val="403103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93056" y="3708400"/>
            <a:ext cx="36718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t>Ich gehe in die Stadt, um Freunde zu treffen.</a:t>
            </a:r>
          </a:p>
        </p:txBody>
      </p:sp>
    </p:spTree>
    <p:extLst>
      <p:ext uri="{BB962C8B-B14F-4D97-AF65-F5344CB8AC3E}">
        <p14:creationId xmlns:p14="http://schemas.microsoft.com/office/powerpoint/2010/main" val="14841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82241" y="3898900"/>
            <a:ext cx="53470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t>Er macht gern einen Spaziergang mit seinen Freunden in den Bergen.</a:t>
            </a:r>
            <a:endParaRPr lang="en-GB" sz="3200">
              <a:cs typeface="Arial" charset="0"/>
            </a:endParaRPr>
          </a:p>
        </p:txBody>
      </p:sp>
    </p:spTree>
    <p:extLst>
      <p:ext uri="{BB962C8B-B14F-4D97-AF65-F5344CB8AC3E}">
        <p14:creationId xmlns:p14="http://schemas.microsoft.com/office/powerpoint/2010/main" val="126132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88" y="1259632"/>
            <a:ext cx="5400600" cy="2308324"/>
          </a:xfrm>
          <a:prstGeom prst="rect">
            <a:avLst/>
          </a:prstGeom>
          <a:noFill/>
        </p:spPr>
        <p:txBody>
          <a:bodyPr wrap="square" rtlCol="0">
            <a:spAutoFit/>
          </a:bodyPr>
          <a:lstStyle/>
          <a:p>
            <a:r>
              <a:rPr lang="en-GB" dirty="0" smtClean="0"/>
              <a:t>Video Clips</a:t>
            </a:r>
          </a:p>
          <a:p>
            <a:endParaRPr lang="en-GB" dirty="0"/>
          </a:p>
          <a:p>
            <a:r>
              <a:rPr lang="en-GB" dirty="0" err="1" smtClean="0"/>
              <a:t>Kackel</a:t>
            </a:r>
            <a:r>
              <a:rPr lang="en-GB" dirty="0" smtClean="0"/>
              <a:t> </a:t>
            </a:r>
            <a:r>
              <a:rPr lang="en-GB" dirty="0" err="1" smtClean="0"/>
              <a:t>Dackel</a:t>
            </a:r>
            <a:endParaRPr lang="en-GB" dirty="0" smtClean="0"/>
          </a:p>
          <a:p>
            <a:r>
              <a:rPr lang="en-GB" dirty="0" err="1" smtClean="0"/>
              <a:t>Schluckauf</a:t>
            </a:r>
            <a:endParaRPr lang="en-GB" dirty="0" smtClean="0"/>
          </a:p>
          <a:p>
            <a:r>
              <a:rPr lang="en-GB" dirty="0" smtClean="0"/>
              <a:t>Maurice Mouse</a:t>
            </a:r>
          </a:p>
          <a:p>
            <a:r>
              <a:rPr lang="en-GB" dirty="0" err="1" smtClean="0"/>
              <a:t>Fou</a:t>
            </a:r>
            <a:r>
              <a:rPr lang="en-GB" dirty="0" smtClean="0"/>
              <a:t> de </a:t>
            </a:r>
            <a:r>
              <a:rPr lang="en-GB" dirty="0" err="1" smtClean="0"/>
              <a:t>Fa</a:t>
            </a:r>
            <a:r>
              <a:rPr lang="en-GB" dirty="0" smtClean="0"/>
              <a:t> </a:t>
            </a:r>
            <a:r>
              <a:rPr lang="en-GB" dirty="0" err="1" smtClean="0"/>
              <a:t>Fa</a:t>
            </a:r>
            <a:endParaRPr lang="en-GB" dirty="0" smtClean="0"/>
          </a:p>
          <a:p>
            <a:endParaRPr lang="en-GB" dirty="0" smtClean="0"/>
          </a:p>
          <a:p>
            <a:endParaRPr lang="en-GB" dirty="0"/>
          </a:p>
        </p:txBody>
      </p:sp>
    </p:spTree>
    <p:extLst>
      <p:ext uri="{BB962C8B-B14F-4D97-AF65-F5344CB8AC3E}">
        <p14:creationId xmlns:p14="http://schemas.microsoft.com/office/powerpoint/2010/main" val="28212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RELY USED\MY STUFF 07\Photos\2011_04_30 Whitby with the Walkers\mum and dad at whit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443541"/>
            <a:ext cx="6096000" cy="65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51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588794" y="687705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2" name="Group 3"/>
          <p:cNvGrpSpPr>
            <a:grpSpLocks/>
          </p:cNvGrpSpPr>
          <p:nvPr/>
        </p:nvGrpSpPr>
        <p:grpSpPr bwMode="auto">
          <a:xfrm>
            <a:off x="4777979" y="5532967"/>
            <a:ext cx="1944290" cy="3456517"/>
            <a:chOff x="3832" y="2432"/>
            <a:chExt cx="1633" cy="1633"/>
          </a:xfrm>
        </p:grpSpPr>
        <p:sp>
          <p:nvSpPr>
            <p:cNvPr id="21609" name="AutoShape 4"/>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610" name="AutoShape 5"/>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611" name="AutoShape 6"/>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612" name="AutoShape 7"/>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613" name="AutoShape 8"/>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614" name="AutoShape 9"/>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378" name="AutoShape 10"/>
          <p:cNvSpPr>
            <a:spLocks noChangeArrowheads="1"/>
          </p:cNvSpPr>
          <p:nvPr/>
        </p:nvSpPr>
        <p:spPr bwMode="auto">
          <a:xfrm rot="-7200000">
            <a:off x="4023056"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379" name="AutoShape 11"/>
          <p:cNvSpPr>
            <a:spLocks noChangeArrowheads="1"/>
          </p:cNvSpPr>
          <p:nvPr/>
        </p:nvSpPr>
        <p:spPr bwMode="auto">
          <a:xfrm rot="-3600000">
            <a:off x="4023056"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380" name="AutoShape 12"/>
          <p:cNvSpPr>
            <a:spLocks noChangeArrowheads="1"/>
          </p:cNvSpPr>
          <p:nvPr/>
        </p:nvSpPr>
        <p:spPr bwMode="auto">
          <a:xfrm rot="10800000">
            <a:off x="4779169" y="5532967"/>
            <a:ext cx="1944291"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381" name="AutoShape 13"/>
          <p:cNvSpPr>
            <a:spLocks noChangeArrowheads="1"/>
          </p:cNvSpPr>
          <p:nvPr/>
        </p:nvSpPr>
        <p:spPr bwMode="auto">
          <a:xfrm rot="7200000">
            <a:off x="4023056"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382" name="AutoShape 14"/>
          <p:cNvSpPr>
            <a:spLocks noChangeArrowheads="1"/>
          </p:cNvSpPr>
          <p:nvPr/>
        </p:nvSpPr>
        <p:spPr bwMode="auto">
          <a:xfrm>
            <a:off x="4779169" y="5532967"/>
            <a:ext cx="1944291"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383" name="AutoShape 15"/>
          <p:cNvSpPr>
            <a:spLocks noChangeArrowheads="1"/>
          </p:cNvSpPr>
          <p:nvPr/>
        </p:nvSpPr>
        <p:spPr bwMode="auto">
          <a:xfrm rot="3600000">
            <a:off x="4023056"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grpSp>
        <p:nvGrpSpPr>
          <p:cNvPr id="3" name="Group 16"/>
          <p:cNvGrpSpPr>
            <a:grpSpLocks/>
          </p:cNvGrpSpPr>
          <p:nvPr/>
        </p:nvGrpSpPr>
        <p:grpSpPr bwMode="auto">
          <a:xfrm>
            <a:off x="26193" y="61385"/>
            <a:ext cx="377429" cy="670983"/>
            <a:chOff x="1202" y="1071"/>
            <a:chExt cx="1633" cy="1633"/>
          </a:xfrm>
        </p:grpSpPr>
        <p:sp>
          <p:nvSpPr>
            <p:cNvPr id="21601" name="Rectangle 17"/>
            <p:cNvSpPr>
              <a:spLocks noChangeArrowheads="1"/>
            </p:cNvSpPr>
            <p:nvPr/>
          </p:nvSpPr>
          <p:spPr bwMode="auto">
            <a:xfrm>
              <a:off x="1883" y="1706"/>
              <a:ext cx="272" cy="318"/>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4" name="Group 18"/>
            <p:cNvGrpSpPr>
              <a:grpSpLocks/>
            </p:cNvGrpSpPr>
            <p:nvPr/>
          </p:nvGrpSpPr>
          <p:grpSpPr bwMode="auto">
            <a:xfrm>
              <a:off x="1202" y="1071"/>
              <a:ext cx="1633" cy="1633"/>
              <a:chOff x="3832" y="2432"/>
              <a:chExt cx="1633" cy="1633"/>
            </a:xfrm>
          </p:grpSpPr>
          <p:sp>
            <p:nvSpPr>
              <p:cNvPr id="21603" name="AutoShape 19"/>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604" name="AutoShape 20"/>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605" name="AutoShape 21"/>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606" name="AutoShape 22"/>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607" name="AutoShape 23"/>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608" name="AutoShape 24"/>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grpSp>
      <p:sp>
        <p:nvSpPr>
          <p:cNvPr id="21515" name="Rectangle 25"/>
          <p:cNvSpPr>
            <a:spLocks noChangeArrowheads="1"/>
          </p:cNvSpPr>
          <p:nvPr/>
        </p:nvSpPr>
        <p:spPr bwMode="auto">
          <a:xfrm>
            <a:off x="5535216" y="149860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5" name="Group 26"/>
          <p:cNvGrpSpPr>
            <a:grpSpLocks/>
          </p:cNvGrpSpPr>
          <p:nvPr/>
        </p:nvGrpSpPr>
        <p:grpSpPr bwMode="auto">
          <a:xfrm>
            <a:off x="4724400" y="154518"/>
            <a:ext cx="1944291" cy="3456516"/>
            <a:chOff x="3832" y="2432"/>
            <a:chExt cx="1633" cy="1633"/>
          </a:xfrm>
        </p:grpSpPr>
        <p:sp>
          <p:nvSpPr>
            <p:cNvPr id="21595" name="AutoShape 27"/>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596" name="AutoShape 28"/>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597" name="AutoShape 29"/>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598" name="AutoShape 30"/>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599" name="AutoShape 31"/>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600" name="AutoShape 32"/>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401" name="AutoShape 33"/>
          <p:cNvSpPr>
            <a:spLocks noChangeArrowheads="1"/>
          </p:cNvSpPr>
          <p:nvPr/>
        </p:nvSpPr>
        <p:spPr bwMode="auto">
          <a:xfrm rot="-7200000">
            <a:off x="3969479" y="910631"/>
            <a:ext cx="3456516"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02" name="AutoShape 34"/>
          <p:cNvSpPr>
            <a:spLocks noChangeArrowheads="1"/>
          </p:cNvSpPr>
          <p:nvPr/>
        </p:nvSpPr>
        <p:spPr bwMode="auto">
          <a:xfrm rot="-3600000">
            <a:off x="3969479" y="910631"/>
            <a:ext cx="3456516"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03" name="AutoShape 35"/>
          <p:cNvSpPr>
            <a:spLocks noChangeArrowheads="1"/>
          </p:cNvSpPr>
          <p:nvPr/>
        </p:nvSpPr>
        <p:spPr bwMode="auto">
          <a:xfrm rot="10800000">
            <a:off x="4725592" y="154518"/>
            <a:ext cx="1944290"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04" name="AutoShape 36"/>
          <p:cNvSpPr>
            <a:spLocks noChangeArrowheads="1"/>
          </p:cNvSpPr>
          <p:nvPr/>
        </p:nvSpPr>
        <p:spPr bwMode="auto">
          <a:xfrm rot="7200000">
            <a:off x="3969479" y="910631"/>
            <a:ext cx="3456516"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05" name="AutoShape 37"/>
          <p:cNvSpPr>
            <a:spLocks noChangeArrowheads="1"/>
          </p:cNvSpPr>
          <p:nvPr/>
        </p:nvSpPr>
        <p:spPr bwMode="auto">
          <a:xfrm>
            <a:off x="4725592" y="154518"/>
            <a:ext cx="1944290"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06" name="AutoShape 38"/>
          <p:cNvSpPr>
            <a:spLocks noChangeArrowheads="1"/>
          </p:cNvSpPr>
          <p:nvPr/>
        </p:nvSpPr>
        <p:spPr bwMode="auto">
          <a:xfrm rot="3600000">
            <a:off x="3969479" y="910631"/>
            <a:ext cx="3456516"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21523" name="Rectangle 39"/>
          <p:cNvSpPr>
            <a:spLocks noChangeArrowheads="1"/>
          </p:cNvSpPr>
          <p:nvPr/>
        </p:nvSpPr>
        <p:spPr bwMode="auto">
          <a:xfrm>
            <a:off x="3212306" y="149860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6" name="Group 40"/>
          <p:cNvGrpSpPr>
            <a:grpSpLocks/>
          </p:cNvGrpSpPr>
          <p:nvPr/>
        </p:nvGrpSpPr>
        <p:grpSpPr bwMode="auto">
          <a:xfrm>
            <a:off x="2401492" y="154518"/>
            <a:ext cx="1944290" cy="3456516"/>
            <a:chOff x="3832" y="2432"/>
            <a:chExt cx="1633" cy="1633"/>
          </a:xfrm>
        </p:grpSpPr>
        <p:sp>
          <p:nvSpPr>
            <p:cNvPr id="21589" name="AutoShape 41"/>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590" name="AutoShape 42"/>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591" name="AutoShape 43"/>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592" name="AutoShape 44"/>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593" name="AutoShape 45"/>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594" name="AutoShape 46"/>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415" name="AutoShape 47"/>
          <p:cNvSpPr>
            <a:spLocks noChangeArrowheads="1"/>
          </p:cNvSpPr>
          <p:nvPr/>
        </p:nvSpPr>
        <p:spPr bwMode="auto">
          <a:xfrm rot="-7200000">
            <a:off x="1646569"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16" name="AutoShape 48"/>
          <p:cNvSpPr>
            <a:spLocks noChangeArrowheads="1"/>
          </p:cNvSpPr>
          <p:nvPr/>
        </p:nvSpPr>
        <p:spPr bwMode="auto">
          <a:xfrm rot="-3600000">
            <a:off x="1646569"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17" name="AutoShape 49"/>
          <p:cNvSpPr>
            <a:spLocks noChangeArrowheads="1"/>
          </p:cNvSpPr>
          <p:nvPr/>
        </p:nvSpPr>
        <p:spPr bwMode="auto">
          <a:xfrm rot="10800000">
            <a:off x="2402681" y="154518"/>
            <a:ext cx="1944291"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18" name="AutoShape 50"/>
          <p:cNvSpPr>
            <a:spLocks noChangeArrowheads="1"/>
          </p:cNvSpPr>
          <p:nvPr/>
        </p:nvSpPr>
        <p:spPr bwMode="auto">
          <a:xfrm rot="7200000">
            <a:off x="1646569"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19" name="AutoShape 51"/>
          <p:cNvSpPr>
            <a:spLocks noChangeArrowheads="1"/>
          </p:cNvSpPr>
          <p:nvPr/>
        </p:nvSpPr>
        <p:spPr bwMode="auto">
          <a:xfrm>
            <a:off x="2402681" y="154518"/>
            <a:ext cx="1944291"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20" name="AutoShape 52"/>
          <p:cNvSpPr>
            <a:spLocks noChangeArrowheads="1"/>
          </p:cNvSpPr>
          <p:nvPr/>
        </p:nvSpPr>
        <p:spPr bwMode="auto">
          <a:xfrm rot="3600000">
            <a:off x="1646569"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21531" name="Rectangle 53"/>
          <p:cNvSpPr>
            <a:spLocks noChangeArrowheads="1"/>
          </p:cNvSpPr>
          <p:nvPr/>
        </p:nvSpPr>
        <p:spPr bwMode="auto">
          <a:xfrm>
            <a:off x="945356" y="149860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7" name="Group 54"/>
          <p:cNvGrpSpPr>
            <a:grpSpLocks/>
          </p:cNvGrpSpPr>
          <p:nvPr/>
        </p:nvGrpSpPr>
        <p:grpSpPr bwMode="auto">
          <a:xfrm>
            <a:off x="134542" y="154518"/>
            <a:ext cx="1944290" cy="3456516"/>
            <a:chOff x="3832" y="2432"/>
            <a:chExt cx="1633" cy="1633"/>
          </a:xfrm>
        </p:grpSpPr>
        <p:sp>
          <p:nvSpPr>
            <p:cNvPr id="21583" name="AutoShape 55"/>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584" name="AutoShape 56"/>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585" name="AutoShape 57"/>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586" name="AutoShape 58"/>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587" name="AutoShape 59"/>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588" name="AutoShape 60"/>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429" name="AutoShape 61"/>
          <p:cNvSpPr>
            <a:spLocks noChangeArrowheads="1"/>
          </p:cNvSpPr>
          <p:nvPr/>
        </p:nvSpPr>
        <p:spPr bwMode="auto">
          <a:xfrm rot="-7200000">
            <a:off x="-620381"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30" name="AutoShape 62"/>
          <p:cNvSpPr>
            <a:spLocks noChangeArrowheads="1"/>
          </p:cNvSpPr>
          <p:nvPr/>
        </p:nvSpPr>
        <p:spPr bwMode="auto">
          <a:xfrm rot="-3600000">
            <a:off x="-620381"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31" name="AutoShape 63"/>
          <p:cNvSpPr>
            <a:spLocks noChangeArrowheads="1"/>
          </p:cNvSpPr>
          <p:nvPr/>
        </p:nvSpPr>
        <p:spPr bwMode="auto">
          <a:xfrm rot="10800000">
            <a:off x="135731" y="154518"/>
            <a:ext cx="1944291"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32" name="AutoShape 64"/>
          <p:cNvSpPr>
            <a:spLocks noChangeArrowheads="1"/>
          </p:cNvSpPr>
          <p:nvPr/>
        </p:nvSpPr>
        <p:spPr bwMode="auto">
          <a:xfrm rot="7200000">
            <a:off x="-620381"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33" name="AutoShape 65"/>
          <p:cNvSpPr>
            <a:spLocks noChangeArrowheads="1"/>
          </p:cNvSpPr>
          <p:nvPr/>
        </p:nvSpPr>
        <p:spPr bwMode="auto">
          <a:xfrm>
            <a:off x="135731" y="154518"/>
            <a:ext cx="1944291" cy="345651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34" name="AutoShape 66"/>
          <p:cNvSpPr>
            <a:spLocks noChangeArrowheads="1"/>
          </p:cNvSpPr>
          <p:nvPr/>
        </p:nvSpPr>
        <p:spPr bwMode="auto">
          <a:xfrm rot="3600000">
            <a:off x="-620381" y="910631"/>
            <a:ext cx="3456516"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21539" name="Rectangle 67"/>
          <p:cNvSpPr>
            <a:spLocks noChangeArrowheads="1"/>
          </p:cNvSpPr>
          <p:nvPr/>
        </p:nvSpPr>
        <p:spPr bwMode="auto">
          <a:xfrm>
            <a:off x="891779" y="687705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8" name="Group 68"/>
          <p:cNvGrpSpPr>
            <a:grpSpLocks/>
          </p:cNvGrpSpPr>
          <p:nvPr/>
        </p:nvGrpSpPr>
        <p:grpSpPr bwMode="auto">
          <a:xfrm>
            <a:off x="80963" y="5532967"/>
            <a:ext cx="1944291" cy="3456517"/>
            <a:chOff x="3832" y="2432"/>
            <a:chExt cx="1633" cy="1633"/>
          </a:xfrm>
        </p:grpSpPr>
        <p:sp>
          <p:nvSpPr>
            <p:cNvPr id="21577" name="AutoShape 69"/>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578" name="AutoShape 70"/>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579" name="AutoShape 71"/>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580" name="AutoShape 72"/>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581" name="AutoShape 73"/>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582" name="AutoShape 74"/>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443" name="AutoShape 75"/>
          <p:cNvSpPr>
            <a:spLocks noChangeArrowheads="1"/>
          </p:cNvSpPr>
          <p:nvPr/>
        </p:nvSpPr>
        <p:spPr bwMode="auto">
          <a:xfrm rot="-7200000">
            <a:off x="-673960" y="6289080"/>
            <a:ext cx="3456517"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44" name="AutoShape 76"/>
          <p:cNvSpPr>
            <a:spLocks noChangeArrowheads="1"/>
          </p:cNvSpPr>
          <p:nvPr/>
        </p:nvSpPr>
        <p:spPr bwMode="auto">
          <a:xfrm rot="-3600000">
            <a:off x="-673960" y="6289080"/>
            <a:ext cx="3456517"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45" name="AutoShape 77"/>
          <p:cNvSpPr>
            <a:spLocks noChangeArrowheads="1"/>
          </p:cNvSpPr>
          <p:nvPr/>
        </p:nvSpPr>
        <p:spPr bwMode="auto">
          <a:xfrm rot="10800000">
            <a:off x="82154" y="5532967"/>
            <a:ext cx="1944290"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46" name="AutoShape 78"/>
          <p:cNvSpPr>
            <a:spLocks noChangeArrowheads="1"/>
          </p:cNvSpPr>
          <p:nvPr/>
        </p:nvSpPr>
        <p:spPr bwMode="auto">
          <a:xfrm rot="7200000">
            <a:off x="-673960" y="6289080"/>
            <a:ext cx="3456517"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47" name="AutoShape 79"/>
          <p:cNvSpPr>
            <a:spLocks noChangeArrowheads="1"/>
          </p:cNvSpPr>
          <p:nvPr/>
        </p:nvSpPr>
        <p:spPr bwMode="auto">
          <a:xfrm>
            <a:off x="82154" y="5532967"/>
            <a:ext cx="1944290"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48" name="AutoShape 80"/>
          <p:cNvSpPr>
            <a:spLocks noChangeArrowheads="1"/>
          </p:cNvSpPr>
          <p:nvPr/>
        </p:nvSpPr>
        <p:spPr bwMode="auto">
          <a:xfrm rot="3600000">
            <a:off x="-673960" y="6289080"/>
            <a:ext cx="3456517" cy="194429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21547" name="Rectangle 81"/>
          <p:cNvSpPr>
            <a:spLocks noChangeArrowheads="1"/>
          </p:cNvSpPr>
          <p:nvPr/>
        </p:nvSpPr>
        <p:spPr bwMode="auto">
          <a:xfrm>
            <a:off x="3212306" y="6877051"/>
            <a:ext cx="323850" cy="673100"/>
          </a:xfrm>
          <a:prstGeom prst="rect">
            <a:avLst/>
          </a:prstGeom>
          <a:solidFill>
            <a:schemeClr val="tx1"/>
          </a:solidFill>
          <a:ln w="9525">
            <a:solidFill>
              <a:schemeClr val="tx1"/>
            </a:solidFill>
            <a:miter lim="800000"/>
            <a:headEnd/>
            <a:tailEnd/>
          </a:ln>
        </p:spPr>
        <p:txBody>
          <a:bodyPr wrap="none" anchor="ctr"/>
          <a:lstStyle/>
          <a:p>
            <a:endParaRPr lang="en-GB"/>
          </a:p>
        </p:txBody>
      </p:sp>
      <p:grpSp>
        <p:nvGrpSpPr>
          <p:cNvPr id="9" name="Group 82"/>
          <p:cNvGrpSpPr>
            <a:grpSpLocks/>
          </p:cNvGrpSpPr>
          <p:nvPr/>
        </p:nvGrpSpPr>
        <p:grpSpPr bwMode="auto">
          <a:xfrm>
            <a:off x="2401492" y="5532967"/>
            <a:ext cx="1944290" cy="3456517"/>
            <a:chOff x="3832" y="2432"/>
            <a:chExt cx="1633" cy="1633"/>
          </a:xfrm>
        </p:grpSpPr>
        <p:sp>
          <p:nvSpPr>
            <p:cNvPr id="21571" name="AutoShape 83"/>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p>
          </p:txBody>
        </p:sp>
        <p:sp>
          <p:nvSpPr>
            <p:cNvPr id="21572" name="AutoShape 84"/>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p>
          </p:txBody>
        </p:sp>
        <p:sp>
          <p:nvSpPr>
            <p:cNvPr id="21573" name="AutoShape 85"/>
            <p:cNvSpPr>
              <a:spLocks noChangeArrowheads="1"/>
            </p:cNvSpPr>
            <p:nvPr/>
          </p:nvSpPr>
          <p:spPr bwMode="auto">
            <a:xfrm rot="108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p>
          </p:txBody>
        </p:sp>
        <p:sp>
          <p:nvSpPr>
            <p:cNvPr id="21574" name="AutoShape 86"/>
            <p:cNvSpPr>
              <a:spLocks noChangeArrowheads="1"/>
            </p:cNvSpPr>
            <p:nvPr/>
          </p:nvSpPr>
          <p:spPr bwMode="auto">
            <a:xfrm rot="72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p>
          </p:txBody>
        </p:sp>
        <p:sp>
          <p:nvSpPr>
            <p:cNvPr id="21575" name="AutoShape 87"/>
            <p:cNvSpPr>
              <a:spLocks noChangeArrowheads="1"/>
            </p:cNvSpPr>
            <p:nvPr/>
          </p:nvSpPr>
          <p:spPr bwMode="auto">
            <a:xfrm>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p>
          </p:txBody>
        </p:sp>
        <p:sp>
          <p:nvSpPr>
            <p:cNvPr id="21576" name="AutoShape 88"/>
            <p:cNvSpPr>
              <a:spLocks noChangeArrowheads="1"/>
            </p:cNvSpPr>
            <p:nvPr/>
          </p:nvSpPr>
          <p:spPr bwMode="auto">
            <a:xfrm rot="3600000">
              <a:off x="3832" y="2432"/>
              <a:ext cx="1633" cy="1633"/>
            </a:xfrm>
            <a:custGeom>
              <a:avLst/>
              <a:gdLst>
                <a:gd name="T0" fmla="*/ 5 w 21600"/>
                <a:gd name="T1" fmla="*/ 0 h 21600"/>
                <a:gd name="T2" fmla="*/ 3 w 21600"/>
                <a:gd name="T3" fmla="*/ 2 h 21600"/>
                <a:gd name="T4" fmla="*/ 5 w 21600"/>
                <a:gd name="T5" fmla="*/ 4 h 21600"/>
                <a:gd name="T6" fmla="*/ 6 w 21600"/>
                <a:gd name="T7" fmla="*/ 2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p>
          </p:txBody>
        </p:sp>
      </p:grpSp>
      <p:sp>
        <p:nvSpPr>
          <p:cNvPr id="58457" name="AutoShape 89"/>
          <p:cNvSpPr>
            <a:spLocks noChangeArrowheads="1"/>
          </p:cNvSpPr>
          <p:nvPr/>
        </p:nvSpPr>
        <p:spPr bwMode="auto">
          <a:xfrm rot="-7200000">
            <a:off x="1646568"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58" name="AutoShape 90"/>
          <p:cNvSpPr>
            <a:spLocks noChangeArrowheads="1"/>
          </p:cNvSpPr>
          <p:nvPr/>
        </p:nvSpPr>
        <p:spPr bwMode="auto">
          <a:xfrm rot="-3600000">
            <a:off x="1646568"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59" name="AutoShape 91"/>
          <p:cNvSpPr>
            <a:spLocks noChangeArrowheads="1"/>
          </p:cNvSpPr>
          <p:nvPr/>
        </p:nvSpPr>
        <p:spPr bwMode="auto">
          <a:xfrm rot="10800000">
            <a:off x="2402681" y="5532967"/>
            <a:ext cx="1944291"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60" name="AutoShape 92"/>
          <p:cNvSpPr>
            <a:spLocks noChangeArrowheads="1"/>
          </p:cNvSpPr>
          <p:nvPr/>
        </p:nvSpPr>
        <p:spPr bwMode="auto">
          <a:xfrm rot="7200000">
            <a:off x="1646568"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61" name="AutoShape 93"/>
          <p:cNvSpPr>
            <a:spLocks noChangeArrowheads="1"/>
          </p:cNvSpPr>
          <p:nvPr/>
        </p:nvSpPr>
        <p:spPr bwMode="auto">
          <a:xfrm>
            <a:off x="2402681" y="5532967"/>
            <a:ext cx="1944291" cy="345651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58462" name="AutoShape 94"/>
          <p:cNvSpPr>
            <a:spLocks noChangeArrowheads="1"/>
          </p:cNvSpPr>
          <p:nvPr/>
        </p:nvSpPr>
        <p:spPr bwMode="auto">
          <a:xfrm rot="3600000">
            <a:off x="1646568" y="6289080"/>
            <a:ext cx="3456517" cy="194429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p>
        </p:txBody>
      </p:sp>
      <p:sp>
        <p:nvSpPr>
          <p:cNvPr id="21555" name="Rectangle 101">
            <a:hlinkClick r:id="" action="ppaction://hlinkshowjump?jump=nextslide">
              <a:snd r:embed="rId3" name="breeze.wav"/>
            </a:hlinkClick>
          </p:cNvPr>
          <p:cNvSpPr>
            <a:spLocks noChangeArrowheads="1"/>
          </p:cNvSpPr>
          <p:nvPr/>
        </p:nvSpPr>
        <p:spPr bwMode="auto">
          <a:xfrm>
            <a:off x="134541" y="3898900"/>
            <a:ext cx="378619" cy="577851"/>
          </a:xfrm>
          <a:prstGeom prst="rect">
            <a:avLst/>
          </a:prstGeom>
          <a:solidFill>
            <a:srgbClr val="0066FF"/>
          </a:solidFill>
          <a:ln w="9525">
            <a:solidFill>
              <a:schemeClr val="tx1"/>
            </a:solidFill>
            <a:miter lim="800000"/>
            <a:headEnd/>
            <a:tailEnd/>
          </a:ln>
        </p:spPr>
        <p:txBody>
          <a:bodyPr wrap="none" anchor="ctr"/>
          <a:lstStyle/>
          <a:p>
            <a:pPr algn="ctr"/>
            <a:endParaRPr lang="en-GB"/>
          </a:p>
        </p:txBody>
      </p:sp>
      <p:sp>
        <p:nvSpPr>
          <p:cNvPr id="21556" name="Rectangle 102">
            <a:hlinkClick r:id="" action="ppaction://noaction">
              <a:snd r:embed="rId4" name="click.wav"/>
            </a:hlinkClick>
          </p:cNvPr>
          <p:cNvSpPr>
            <a:spLocks noChangeArrowheads="1"/>
          </p:cNvSpPr>
          <p:nvPr/>
        </p:nvSpPr>
        <p:spPr bwMode="auto">
          <a:xfrm>
            <a:off x="134541" y="4667252"/>
            <a:ext cx="378619" cy="577849"/>
          </a:xfrm>
          <a:prstGeom prst="rect">
            <a:avLst/>
          </a:prstGeom>
          <a:solidFill>
            <a:srgbClr val="00FF00"/>
          </a:solidFill>
          <a:ln w="9525">
            <a:solidFill>
              <a:schemeClr val="tx1"/>
            </a:solidFill>
            <a:miter lim="800000"/>
            <a:headEnd/>
            <a:tailEnd/>
          </a:ln>
        </p:spPr>
        <p:txBody>
          <a:bodyPr wrap="none" anchor="ctr"/>
          <a:lstStyle/>
          <a:p>
            <a:endParaRPr lang="en-GB"/>
          </a:p>
        </p:txBody>
      </p:sp>
      <p:sp>
        <p:nvSpPr>
          <p:cNvPr id="21557" name="Rectangle 103">
            <a:hlinkClick r:id="" action="ppaction://noaction">
              <a:snd r:embed="rId5" name="arrow.wav"/>
            </a:hlinkClick>
          </p:cNvPr>
          <p:cNvSpPr>
            <a:spLocks noChangeArrowheads="1"/>
          </p:cNvSpPr>
          <p:nvPr/>
        </p:nvSpPr>
        <p:spPr bwMode="auto">
          <a:xfrm>
            <a:off x="2240757" y="3898900"/>
            <a:ext cx="378619" cy="577851"/>
          </a:xfrm>
          <a:prstGeom prst="rect">
            <a:avLst/>
          </a:prstGeom>
          <a:solidFill>
            <a:srgbClr val="FF3300"/>
          </a:solidFill>
          <a:ln w="9525">
            <a:solidFill>
              <a:schemeClr val="tx1"/>
            </a:solidFill>
            <a:miter lim="800000"/>
            <a:headEnd/>
            <a:tailEnd/>
          </a:ln>
        </p:spPr>
        <p:txBody>
          <a:bodyPr wrap="none" anchor="ctr"/>
          <a:lstStyle/>
          <a:p>
            <a:endParaRPr lang="en-GB"/>
          </a:p>
        </p:txBody>
      </p:sp>
      <p:sp>
        <p:nvSpPr>
          <p:cNvPr id="21558" name="Rectangle 104">
            <a:hlinkClick r:id="" action="ppaction://noaction">
              <a:snd r:embed="rId6" name="bomb.wav"/>
            </a:hlinkClick>
          </p:cNvPr>
          <p:cNvSpPr>
            <a:spLocks noChangeArrowheads="1"/>
          </p:cNvSpPr>
          <p:nvPr/>
        </p:nvSpPr>
        <p:spPr bwMode="auto">
          <a:xfrm>
            <a:off x="2240757" y="4667252"/>
            <a:ext cx="378619" cy="577849"/>
          </a:xfrm>
          <a:prstGeom prst="rect">
            <a:avLst/>
          </a:prstGeom>
          <a:solidFill>
            <a:srgbClr val="FF33CC"/>
          </a:solidFill>
          <a:ln w="9525">
            <a:solidFill>
              <a:schemeClr val="tx1"/>
            </a:solidFill>
            <a:miter lim="800000"/>
            <a:headEnd/>
            <a:tailEnd/>
          </a:ln>
        </p:spPr>
        <p:txBody>
          <a:bodyPr wrap="none" anchor="ctr"/>
          <a:lstStyle/>
          <a:p>
            <a:endParaRPr lang="en-GB"/>
          </a:p>
        </p:txBody>
      </p:sp>
      <p:sp>
        <p:nvSpPr>
          <p:cNvPr id="21559" name="Rectangle 105">
            <a:hlinkClick r:id="" action="ppaction://noaction">
              <a:snd r:embed="rId7" name="camera.wav"/>
            </a:hlinkClick>
          </p:cNvPr>
          <p:cNvSpPr>
            <a:spLocks noChangeArrowheads="1"/>
          </p:cNvSpPr>
          <p:nvPr/>
        </p:nvSpPr>
        <p:spPr bwMode="auto">
          <a:xfrm>
            <a:off x="4454129" y="3898900"/>
            <a:ext cx="378619" cy="577851"/>
          </a:xfrm>
          <a:prstGeom prst="rect">
            <a:avLst/>
          </a:prstGeom>
          <a:solidFill>
            <a:srgbClr val="996633"/>
          </a:solidFill>
          <a:ln w="9525">
            <a:solidFill>
              <a:schemeClr val="tx1"/>
            </a:solidFill>
            <a:miter lim="800000"/>
            <a:headEnd/>
            <a:tailEnd/>
          </a:ln>
        </p:spPr>
        <p:txBody>
          <a:bodyPr wrap="none" anchor="ctr"/>
          <a:lstStyle/>
          <a:p>
            <a:endParaRPr lang="en-GB"/>
          </a:p>
        </p:txBody>
      </p:sp>
      <p:sp>
        <p:nvSpPr>
          <p:cNvPr id="21560" name="Rectangle 106">
            <a:hlinkClick r:id="" action="ppaction://noaction"/>
          </p:cNvPr>
          <p:cNvSpPr>
            <a:spLocks noChangeArrowheads="1"/>
          </p:cNvSpPr>
          <p:nvPr/>
        </p:nvSpPr>
        <p:spPr bwMode="auto">
          <a:xfrm>
            <a:off x="4455319" y="4667252"/>
            <a:ext cx="378619" cy="577849"/>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21561" name="Text Box 107"/>
          <p:cNvSpPr txBox="1">
            <a:spLocks noChangeArrowheads="1"/>
          </p:cNvSpPr>
          <p:nvPr/>
        </p:nvSpPr>
        <p:spPr bwMode="auto">
          <a:xfrm>
            <a:off x="513160" y="3898901"/>
            <a:ext cx="1619250" cy="400110"/>
          </a:xfrm>
          <a:prstGeom prst="rect">
            <a:avLst/>
          </a:prstGeom>
          <a:noFill/>
          <a:ln w="9525">
            <a:noFill/>
            <a:miter lim="800000"/>
            <a:headEnd/>
            <a:tailEnd/>
          </a:ln>
        </p:spPr>
        <p:txBody>
          <a:bodyPr>
            <a:spAutoFit/>
          </a:bodyPr>
          <a:lstStyle/>
          <a:p>
            <a:pPr>
              <a:spcBef>
                <a:spcPct val="50000"/>
              </a:spcBef>
            </a:pPr>
            <a:endParaRPr lang="en-GB" sz="2000">
              <a:cs typeface="Arial" charset="0"/>
            </a:endParaRPr>
          </a:p>
        </p:txBody>
      </p:sp>
      <p:sp>
        <p:nvSpPr>
          <p:cNvPr id="21562" name="Rectangle 108"/>
          <p:cNvSpPr>
            <a:spLocks noChangeArrowheads="1"/>
          </p:cNvSpPr>
          <p:nvPr/>
        </p:nvSpPr>
        <p:spPr bwMode="auto">
          <a:xfrm>
            <a:off x="0" y="3708400"/>
            <a:ext cx="6858000" cy="1727200"/>
          </a:xfrm>
          <a:prstGeom prst="rect">
            <a:avLst/>
          </a:prstGeom>
          <a:noFill/>
          <a:ln w="38100">
            <a:solidFill>
              <a:schemeClr val="tx1"/>
            </a:solidFill>
            <a:miter lim="800000"/>
            <a:headEnd/>
            <a:tailEnd/>
          </a:ln>
        </p:spPr>
        <p:txBody>
          <a:bodyPr wrap="none" anchor="ctr"/>
          <a:lstStyle/>
          <a:p>
            <a:endParaRPr lang="en-GB"/>
          </a:p>
        </p:txBody>
      </p:sp>
      <p:sp>
        <p:nvSpPr>
          <p:cNvPr id="21563" name="Text Box 109"/>
          <p:cNvSpPr txBox="1">
            <a:spLocks noChangeArrowheads="1"/>
          </p:cNvSpPr>
          <p:nvPr/>
        </p:nvSpPr>
        <p:spPr bwMode="auto">
          <a:xfrm>
            <a:off x="513160" y="4715934"/>
            <a:ext cx="1944290" cy="400110"/>
          </a:xfrm>
          <a:prstGeom prst="rect">
            <a:avLst/>
          </a:prstGeom>
          <a:noFill/>
          <a:ln w="9525">
            <a:noFill/>
            <a:miter lim="800000"/>
            <a:headEnd/>
            <a:tailEnd/>
          </a:ln>
        </p:spPr>
        <p:txBody>
          <a:bodyPr>
            <a:spAutoFit/>
          </a:bodyPr>
          <a:lstStyle/>
          <a:p>
            <a:pPr>
              <a:spcBef>
                <a:spcPct val="50000"/>
              </a:spcBef>
            </a:pPr>
            <a:r>
              <a:rPr lang="en-US" sz="2000">
                <a:cs typeface="Arial" charset="0"/>
              </a:rPr>
              <a:t>Opinion</a:t>
            </a:r>
          </a:p>
        </p:txBody>
      </p:sp>
      <p:sp>
        <p:nvSpPr>
          <p:cNvPr id="21564" name="Text Box 110"/>
          <p:cNvSpPr txBox="1">
            <a:spLocks noChangeArrowheads="1"/>
          </p:cNvSpPr>
          <p:nvPr/>
        </p:nvSpPr>
        <p:spPr bwMode="auto">
          <a:xfrm>
            <a:off x="2672954" y="3898901"/>
            <a:ext cx="1944290" cy="400110"/>
          </a:xfrm>
          <a:prstGeom prst="rect">
            <a:avLst/>
          </a:prstGeom>
          <a:noFill/>
          <a:ln w="9525">
            <a:noFill/>
            <a:miter lim="800000"/>
            <a:headEnd/>
            <a:tailEnd/>
          </a:ln>
        </p:spPr>
        <p:txBody>
          <a:bodyPr>
            <a:spAutoFit/>
          </a:bodyPr>
          <a:lstStyle/>
          <a:p>
            <a:pPr>
              <a:spcBef>
                <a:spcPct val="50000"/>
              </a:spcBef>
            </a:pPr>
            <a:r>
              <a:rPr lang="en-GB" sz="2000" dirty="0" smtClean="0">
                <a:cs typeface="Arial" charset="0"/>
              </a:rPr>
              <a:t>Irregular verb</a:t>
            </a:r>
            <a:endParaRPr lang="en-US" sz="2000" dirty="0">
              <a:cs typeface="Arial" charset="0"/>
            </a:endParaRPr>
          </a:p>
        </p:txBody>
      </p:sp>
      <p:sp>
        <p:nvSpPr>
          <p:cNvPr id="21565" name="Text Box 112"/>
          <p:cNvSpPr txBox="1">
            <a:spLocks noChangeArrowheads="1"/>
          </p:cNvSpPr>
          <p:nvPr/>
        </p:nvSpPr>
        <p:spPr bwMode="auto">
          <a:xfrm>
            <a:off x="4832748" y="4715934"/>
            <a:ext cx="1944290" cy="400110"/>
          </a:xfrm>
          <a:prstGeom prst="rect">
            <a:avLst/>
          </a:prstGeom>
          <a:noFill/>
          <a:ln w="9525">
            <a:noFill/>
            <a:miter lim="800000"/>
            <a:headEnd/>
            <a:tailEnd/>
          </a:ln>
        </p:spPr>
        <p:txBody>
          <a:bodyPr>
            <a:spAutoFit/>
          </a:bodyPr>
          <a:lstStyle/>
          <a:p>
            <a:pPr>
              <a:spcBef>
                <a:spcPct val="50000"/>
              </a:spcBef>
            </a:pPr>
            <a:r>
              <a:rPr lang="en-GB" sz="2000" dirty="0">
                <a:cs typeface="Arial" charset="0"/>
              </a:rPr>
              <a:t>Juicy </a:t>
            </a:r>
            <a:r>
              <a:rPr lang="en-GB" sz="2000" dirty="0" err="1">
                <a:cs typeface="Arial" charset="0"/>
              </a:rPr>
              <a:t>vocab</a:t>
            </a:r>
            <a:endParaRPr lang="en-US" sz="2000" dirty="0">
              <a:cs typeface="Arial" charset="0"/>
            </a:endParaRPr>
          </a:p>
        </p:txBody>
      </p:sp>
      <p:sp>
        <p:nvSpPr>
          <p:cNvPr id="21566" name="Text Box 113"/>
          <p:cNvSpPr txBox="1">
            <a:spLocks noChangeArrowheads="1"/>
          </p:cNvSpPr>
          <p:nvPr/>
        </p:nvSpPr>
        <p:spPr bwMode="auto">
          <a:xfrm>
            <a:off x="2672953" y="4667251"/>
            <a:ext cx="1565672" cy="707886"/>
          </a:xfrm>
          <a:prstGeom prst="rect">
            <a:avLst/>
          </a:prstGeom>
          <a:noFill/>
          <a:ln w="9525">
            <a:noFill/>
            <a:miter lim="800000"/>
            <a:headEnd/>
            <a:tailEnd/>
          </a:ln>
        </p:spPr>
        <p:txBody>
          <a:bodyPr>
            <a:spAutoFit/>
          </a:bodyPr>
          <a:lstStyle/>
          <a:p>
            <a:pPr>
              <a:spcBef>
                <a:spcPct val="50000"/>
              </a:spcBef>
            </a:pPr>
            <a:r>
              <a:rPr lang="en-GB" sz="2000" dirty="0" smtClean="0">
                <a:cs typeface="Arial" charset="0"/>
              </a:rPr>
              <a:t>Someone else</a:t>
            </a:r>
            <a:endParaRPr lang="en-US" sz="2000" dirty="0">
              <a:cs typeface="Arial" charset="0"/>
            </a:endParaRPr>
          </a:p>
        </p:txBody>
      </p:sp>
      <p:sp>
        <p:nvSpPr>
          <p:cNvPr id="21567" name="Text Box 114"/>
          <p:cNvSpPr txBox="1">
            <a:spLocks noChangeArrowheads="1"/>
          </p:cNvSpPr>
          <p:nvPr/>
        </p:nvSpPr>
        <p:spPr bwMode="auto">
          <a:xfrm>
            <a:off x="4913710" y="3898901"/>
            <a:ext cx="1944290" cy="400110"/>
          </a:xfrm>
          <a:prstGeom prst="rect">
            <a:avLst/>
          </a:prstGeom>
          <a:noFill/>
          <a:ln w="9525">
            <a:noFill/>
            <a:miter lim="800000"/>
            <a:headEnd/>
            <a:tailEnd/>
          </a:ln>
        </p:spPr>
        <p:txBody>
          <a:bodyPr>
            <a:spAutoFit/>
          </a:bodyPr>
          <a:lstStyle/>
          <a:p>
            <a:pPr>
              <a:spcBef>
                <a:spcPct val="50000"/>
              </a:spcBef>
            </a:pPr>
            <a:endParaRPr lang="en-GB" sz="2000">
              <a:cs typeface="Arial" charset="0"/>
            </a:endParaRPr>
          </a:p>
        </p:txBody>
      </p:sp>
      <p:sp>
        <p:nvSpPr>
          <p:cNvPr id="21569" name="Text Box 116"/>
          <p:cNvSpPr txBox="1">
            <a:spLocks noChangeArrowheads="1"/>
          </p:cNvSpPr>
          <p:nvPr/>
        </p:nvSpPr>
        <p:spPr bwMode="auto">
          <a:xfrm>
            <a:off x="566738" y="3898901"/>
            <a:ext cx="1944291" cy="400110"/>
          </a:xfrm>
          <a:prstGeom prst="rect">
            <a:avLst/>
          </a:prstGeom>
          <a:noFill/>
          <a:ln w="9525">
            <a:noFill/>
            <a:miter lim="800000"/>
            <a:headEnd/>
            <a:tailEnd/>
          </a:ln>
        </p:spPr>
        <p:txBody>
          <a:bodyPr>
            <a:spAutoFit/>
          </a:bodyPr>
          <a:lstStyle/>
          <a:p>
            <a:pPr>
              <a:spcBef>
                <a:spcPct val="50000"/>
              </a:spcBef>
            </a:pPr>
            <a:endParaRPr lang="en-GB" sz="2000">
              <a:cs typeface="Arial" charset="0"/>
            </a:endParaRPr>
          </a:p>
        </p:txBody>
      </p:sp>
      <p:sp>
        <p:nvSpPr>
          <p:cNvPr id="21570" name="Text Box 117"/>
          <p:cNvSpPr txBox="1">
            <a:spLocks noChangeArrowheads="1"/>
          </p:cNvSpPr>
          <p:nvPr/>
        </p:nvSpPr>
        <p:spPr bwMode="auto">
          <a:xfrm>
            <a:off x="566738" y="3996267"/>
            <a:ext cx="1944291" cy="400110"/>
          </a:xfrm>
          <a:prstGeom prst="rect">
            <a:avLst/>
          </a:prstGeom>
          <a:noFill/>
          <a:ln w="9525">
            <a:noFill/>
            <a:miter lim="800000"/>
            <a:headEnd/>
            <a:tailEnd/>
          </a:ln>
        </p:spPr>
        <p:txBody>
          <a:bodyPr>
            <a:spAutoFit/>
          </a:bodyPr>
          <a:lstStyle/>
          <a:p>
            <a:pPr>
              <a:spcBef>
                <a:spcPct val="50000"/>
              </a:spcBef>
            </a:pPr>
            <a:r>
              <a:rPr lang="en-US" sz="2000">
                <a:cs typeface="Arial" charset="0"/>
              </a:rPr>
              <a:t>15+ words</a:t>
            </a:r>
          </a:p>
        </p:txBody>
      </p:sp>
      <p:sp>
        <p:nvSpPr>
          <p:cNvPr id="111" name="Text Box 112"/>
          <p:cNvSpPr txBox="1">
            <a:spLocks noChangeArrowheads="1"/>
          </p:cNvSpPr>
          <p:nvPr/>
        </p:nvSpPr>
        <p:spPr bwMode="auto">
          <a:xfrm>
            <a:off x="4822042" y="3905246"/>
            <a:ext cx="1944290" cy="707886"/>
          </a:xfrm>
          <a:prstGeom prst="rect">
            <a:avLst/>
          </a:prstGeom>
          <a:noFill/>
          <a:ln w="9525">
            <a:noFill/>
            <a:miter lim="800000"/>
            <a:headEnd/>
            <a:tailEnd/>
          </a:ln>
        </p:spPr>
        <p:txBody>
          <a:bodyPr>
            <a:spAutoFit/>
          </a:bodyPr>
          <a:lstStyle/>
          <a:p>
            <a:pPr>
              <a:spcBef>
                <a:spcPct val="50000"/>
              </a:spcBef>
            </a:pPr>
            <a:r>
              <a:rPr lang="en-GB" sz="2000" dirty="0" smtClean="0">
                <a:cs typeface="Arial" charset="0"/>
              </a:rPr>
              <a:t>Good pronunciation</a:t>
            </a:r>
            <a:endParaRPr lang="en-US" sz="2000" dirty="0">
              <a:cs typeface="Arial" charset="0"/>
            </a:endParaRPr>
          </a:p>
        </p:txBody>
      </p:sp>
    </p:spTree>
    <p:extLst>
      <p:ext uri="{BB962C8B-B14F-4D97-AF65-F5344CB8AC3E}">
        <p14:creationId xmlns:p14="http://schemas.microsoft.com/office/powerpoint/2010/main" val="3888022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82"/>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8382"/>
                                        </p:tgtEl>
                                      </p:cBhvr>
                                    </p:animEffect>
                                    <p:set>
                                      <p:cBhvr>
                                        <p:cTn id="7" dur="1" fill="hold">
                                          <p:stCondLst>
                                            <p:cond delay="499"/>
                                          </p:stCondLst>
                                        </p:cTn>
                                        <p:tgtEl>
                                          <p:spTgt spid="58382"/>
                                        </p:tgtEl>
                                        <p:attrNameLst>
                                          <p:attrName>style.visibility</p:attrName>
                                        </p:attrNameLst>
                                      </p:cBhvr>
                                      <p:to>
                                        <p:strVal val="hidden"/>
                                      </p:to>
                                    </p:set>
                                  </p:childTnLst>
                                </p:cTn>
                              </p:par>
                            </p:childTnLst>
                          </p:cTn>
                        </p:par>
                      </p:childTnLst>
                    </p:cTn>
                  </p:par>
                </p:childTnLst>
              </p:cTn>
              <p:nextCondLst>
                <p:cond evt="onClick" delay="0">
                  <p:tgtEl>
                    <p:spTgt spid="58382"/>
                  </p:tgtEl>
                </p:cond>
              </p:nextCondLst>
            </p:seq>
            <p:seq concurrent="1" nextAc="seek">
              <p:cTn id="8" restart="whenNotActive" fill="hold" evtFilter="cancelBubble" nodeType="interactiveSeq">
                <p:stCondLst>
                  <p:cond evt="onClick" delay="0">
                    <p:tgtEl>
                      <p:spTgt spid="58383"/>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58383"/>
                                        </p:tgtEl>
                                      </p:cBhvr>
                                    </p:animEffect>
                                    <p:set>
                                      <p:cBhvr>
                                        <p:cTn id="13" dur="1" fill="hold">
                                          <p:stCondLst>
                                            <p:cond delay="499"/>
                                          </p:stCondLst>
                                        </p:cTn>
                                        <p:tgtEl>
                                          <p:spTgt spid="58383"/>
                                        </p:tgtEl>
                                        <p:attrNameLst>
                                          <p:attrName>style.visibility</p:attrName>
                                        </p:attrNameLst>
                                      </p:cBhvr>
                                      <p:to>
                                        <p:strVal val="hidden"/>
                                      </p:to>
                                    </p:set>
                                  </p:childTnLst>
                                </p:cTn>
                              </p:par>
                            </p:childTnLst>
                          </p:cTn>
                        </p:par>
                      </p:childTnLst>
                    </p:cTn>
                  </p:par>
                </p:childTnLst>
              </p:cTn>
              <p:nextCondLst>
                <p:cond evt="onClick" delay="0">
                  <p:tgtEl>
                    <p:spTgt spid="58383"/>
                  </p:tgtEl>
                </p:cond>
              </p:nextCondLst>
            </p:seq>
            <p:seq concurrent="1" nextAc="seek">
              <p:cTn id="14" restart="whenNotActive" fill="hold" evtFilter="cancelBubble" nodeType="interactiveSeq">
                <p:stCondLst>
                  <p:cond evt="onClick" delay="0">
                    <p:tgtEl>
                      <p:spTgt spid="58381"/>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58381"/>
                                        </p:tgtEl>
                                      </p:cBhvr>
                                    </p:animEffect>
                                    <p:set>
                                      <p:cBhvr>
                                        <p:cTn id="19" dur="1" fill="hold">
                                          <p:stCondLst>
                                            <p:cond delay="499"/>
                                          </p:stCondLst>
                                        </p:cTn>
                                        <p:tgtEl>
                                          <p:spTgt spid="58381"/>
                                        </p:tgtEl>
                                        <p:attrNameLst>
                                          <p:attrName>style.visibility</p:attrName>
                                        </p:attrNameLst>
                                      </p:cBhvr>
                                      <p:to>
                                        <p:strVal val="hidden"/>
                                      </p:to>
                                    </p:set>
                                  </p:childTnLst>
                                </p:cTn>
                              </p:par>
                            </p:childTnLst>
                          </p:cTn>
                        </p:par>
                      </p:childTnLst>
                    </p:cTn>
                  </p:par>
                </p:childTnLst>
              </p:cTn>
              <p:nextCondLst>
                <p:cond evt="onClick" delay="0">
                  <p:tgtEl>
                    <p:spTgt spid="58381"/>
                  </p:tgtEl>
                </p:cond>
              </p:nextCondLst>
            </p:seq>
            <p:seq concurrent="1" nextAc="seek">
              <p:cTn id="20" restart="whenNotActive" fill="hold" evtFilter="cancelBubble" nodeType="interactiveSeq">
                <p:stCondLst>
                  <p:cond evt="onClick" delay="0">
                    <p:tgtEl>
                      <p:spTgt spid="58380"/>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58380"/>
                                        </p:tgtEl>
                                      </p:cBhvr>
                                    </p:animEffect>
                                    <p:set>
                                      <p:cBhvr>
                                        <p:cTn id="25" dur="1" fill="hold">
                                          <p:stCondLst>
                                            <p:cond delay="499"/>
                                          </p:stCondLst>
                                        </p:cTn>
                                        <p:tgtEl>
                                          <p:spTgt spid="58380"/>
                                        </p:tgtEl>
                                        <p:attrNameLst>
                                          <p:attrName>style.visibility</p:attrName>
                                        </p:attrNameLst>
                                      </p:cBhvr>
                                      <p:to>
                                        <p:strVal val="hidden"/>
                                      </p:to>
                                    </p:set>
                                  </p:childTnLst>
                                </p:cTn>
                              </p:par>
                            </p:childTnLst>
                          </p:cTn>
                        </p:par>
                      </p:childTnLst>
                    </p:cTn>
                  </p:par>
                </p:childTnLst>
              </p:cTn>
              <p:nextCondLst>
                <p:cond evt="onClick" delay="0">
                  <p:tgtEl>
                    <p:spTgt spid="58380"/>
                  </p:tgtEl>
                </p:cond>
              </p:nextCondLst>
            </p:seq>
            <p:seq concurrent="1" nextAc="seek">
              <p:cTn id="26" restart="whenNotActive" fill="hold" evtFilter="cancelBubble" nodeType="interactiveSeq">
                <p:stCondLst>
                  <p:cond evt="onClick" delay="0">
                    <p:tgtEl>
                      <p:spTgt spid="58378"/>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58378"/>
                                        </p:tgtEl>
                                      </p:cBhvr>
                                    </p:animEffect>
                                    <p:set>
                                      <p:cBhvr>
                                        <p:cTn id="31" dur="1" fill="hold">
                                          <p:stCondLst>
                                            <p:cond delay="499"/>
                                          </p:stCondLst>
                                        </p:cTn>
                                        <p:tgtEl>
                                          <p:spTgt spid="58378"/>
                                        </p:tgtEl>
                                        <p:attrNameLst>
                                          <p:attrName>style.visibility</p:attrName>
                                        </p:attrNameLst>
                                      </p:cBhvr>
                                      <p:to>
                                        <p:strVal val="hidden"/>
                                      </p:to>
                                    </p:set>
                                  </p:childTnLst>
                                </p:cTn>
                              </p:par>
                            </p:childTnLst>
                          </p:cTn>
                        </p:par>
                      </p:childTnLst>
                    </p:cTn>
                  </p:par>
                </p:childTnLst>
              </p:cTn>
              <p:nextCondLst>
                <p:cond evt="onClick" delay="0">
                  <p:tgtEl>
                    <p:spTgt spid="58378"/>
                  </p:tgtEl>
                </p:cond>
              </p:nextCondLst>
            </p:seq>
            <p:seq concurrent="1" nextAc="seek">
              <p:cTn id="32" restart="whenNotActive" fill="hold" evtFilter="cancelBubble" nodeType="interactiveSeq">
                <p:stCondLst>
                  <p:cond evt="onClick" delay="0">
                    <p:tgtEl>
                      <p:spTgt spid="58379"/>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58379"/>
                                        </p:tgtEl>
                                      </p:cBhvr>
                                    </p:animEffect>
                                    <p:set>
                                      <p:cBhvr>
                                        <p:cTn id="37" dur="1" fill="hold">
                                          <p:stCondLst>
                                            <p:cond delay="499"/>
                                          </p:stCondLst>
                                        </p:cTn>
                                        <p:tgtEl>
                                          <p:spTgt spid="58379"/>
                                        </p:tgtEl>
                                        <p:attrNameLst>
                                          <p:attrName>style.visibility</p:attrName>
                                        </p:attrNameLst>
                                      </p:cBhvr>
                                      <p:to>
                                        <p:strVal val="hidden"/>
                                      </p:to>
                                    </p:set>
                                  </p:childTnLst>
                                </p:cTn>
                              </p:par>
                            </p:childTnLst>
                          </p:cTn>
                        </p:par>
                      </p:childTnLst>
                    </p:cTn>
                  </p:par>
                </p:childTnLst>
              </p:cTn>
              <p:nextCondLst>
                <p:cond evt="onClick" delay="0">
                  <p:tgtEl>
                    <p:spTgt spid="58379"/>
                  </p:tgtEl>
                </p:cond>
              </p:nextCondLst>
            </p:seq>
            <p:seq concurrent="1" nextAc="seek">
              <p:cTn id="38" restart="whenNotActive" fill="hold" evtFilter="cancelBubble" nodeType="interactiveSeq">
                <p:stCondLst>
                  <p:cond evt="onClick" delay="0">
                    <p:tgtEl>
                      <p:spTgt spid="58405"/>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58405"/>
                                        </p:tgtEl>
                                      </p:cBhvr>
                                    </p:animEffect>
                                    <p:set>
                                      <p:cBhvr>
                                        <p:cTn id="43" dur="1" fill="hold">
                                          <p:stCondLst>
                                            <p:cond delay="499"/>
                                          </p:stCondLst>
                                        </p:cTn>
                                        <p:tgtEl>
                                          <p:spTgt spid="58405"/>
                                        </p:tgtEl>
                                        <p:attrNameLst>
                                          <p:attrName>style.visibility</p:attrName>
                                        </p:attrNameLst>
                                      </p:cBhvr>
                                      <p:to>
                                        <p:strVal val="hidden"/>
                                      </p:to>
                                    </p:set>
                                  </p:childTnLst>
                                </p:cTn>
                              </p:par>
                            </p:childTnLst>
                          </p:cTn>
                        </p:par>
                      </p:childTnLst>
                    </p:cTn>
                  </p:par>
                </p:childTnLst>
              </p:cTn>
              <p:nextCondLst>
                <p:cond evt="onClick" delay="0">
                  <p:tgtEl>
                    <p:spTgt spid="58405"/>
                  </p:tgtEl>
                </p:cond>
              </p:nextCondLst>
            </p:seq>
            <p:seq concurrent="1" nextAc="seek">
              <p:cTn id="44" restart="whenNotActive" fill="hold" evtFilter="cancelBubble" nodeType="interactiveSeq">
                <p:stCondLst>
                  <p:cond evt="onClick" delay="0">
                    <p:tgtEl>
                      <p:spTgt spid="58406"/>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58406"/>
                                        </p:tgtEl>
                                      </p:cBhvr>
                                    </p:animEffect>
                                    <p:set>
                                      <p:cBhvr>
                                        <p:cTn id="49" dur="1" fill="hold">
                                          <p:stCondLst>
                                            <p:cond delay="499"/>
                                          </p:stCondLst>
                                        </p:cTn>
                                        <p:tgtEl>
                                          <p:spTgt spid="58406"/>
                                        </p:tgtEl>
                                        <p:attrNameLst>
                                          <p:attrName>style.visibility</p:attrName>
                                        </p:attrNameLst>
                                      </p:cBhvr>
                                      <p:to>
                                        <p:strVal val="hidden"/>
                                      </p:to>
                                    </p:set>
                                  </p:childTnLst>
                                </p:cTn>
                              </p:par>
                            </p:childTnLst>
                          </p:cTn>
                        </p:par>
                      </p:childTnLst>
                    </p:cTn>
                  </p:par>
                </p:childTnLst>
              </p:cTn>
              <p:nextCondLst>
                <p:cond evt="onClick" delay="0">
                  <p:tgtEl>
                    <p:spTgt spid="58406"/>
                  </p:tgtEl>
                </p:cond>
              </p:nextCondLst>
            </p:seq>
            <p:seq concurrent="1" nextAc="seek">
              <p:cTn id="50" restart="whenNotActive" fill="hold" evtFilter="cancelBubble" nodeType="interactiveSeq">
                <p:stCondLst>
                  <p:cond evt="onClick" delay="0">
                    <p:tgtEl>
                      <p:spTgt spid="58404"/>
                    </p:tgtEl>
                  </p:cond>
                </p:stCondLst>
                <p:endSync evt="end" delay="0">
                  <p:rtn val="all"/>
                </p:endSync>
                <p:childTnLst>
                  <p:par>
                    <p:cTn id="51" fill="hold">
                      <p:stCondLst>
                        <p:cond delay="0"/>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58404"/>
                                        </p:tgtEl>
                                      </p:cBhvr>
                                    </p:animEffect>
                                    <p:set>
                                      <p:cBhvr>
                                        <p:cTn id="55" dur="1" fill="hold">
                                          <p:stCondLst>
                                            <p:cond delay="499"/>
                                          </p:stCondLst>
                                        </p:cTn>
                                        <p:tgtEl>
                                          <p:spTgt spid="58404"/>
                                        </p:tgtEl>
                                        <p:attrNameLst>
                                          <p:attrName>style.visibility</p:attrName>
                                        </p:attrNameLst>
                                      </p:cBhvr>
                                      <p:to>
                                        <p:strVal val="hidden"/>
                                      </p:to>
                                    </p:set>
                                  </p:childTnLst>
                                </p:cTn>
                              </p:par>
                            </p:childTnLst>
                          </p:cTn>
                        </p:par>
                      </p:childTnLst>
                    </p:cTn>
                  </p:par>
                </p:childTnLst>
              </p:cTn>
              <p:nextCondLst>
                <p:cond evt="onClick" delay="0">
                  <p:tgtEl>
                    <p:spTgt spid="58404"/>
                  </p:tgtEl>
                </p:cond>
              </p:nextCondLst>
            </p:seq>
            <p:seq concurrent="1" nextAc="seek">
              <p:cTn id="56" restart="whenNotActive" fill="hold" evtFilter="cancelBubble" nodeType="interactiveSeq">
                <p:stCondLst>
                  <p:cond evt="onClick" delay="0">
                    <p:tgtEl>
                      <p:spTgt spid="58403"/>
                    </p:tgtEl>
                  </p:cond>
                </p:stCondLst>
                <p:endSync evt="end" delay="0">
                  <p:rtn val="all"/>
                </p:endSync>
                <p:childTnLst>
                  <p:par>
                    <p:cTn id="57" fill="hold">
                      <p:stCondLst>
                        <p:cond delay="0"/>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58403"/>
                                        </p:tgtEl>
                                      </p:cBhvr>
                                    </p:animEffect>
                                    <p:set>
                                      <p:cBhvr>
                                        <p:cTn id="61" dur="1" fill="hold">
                                          <p:stCondLst>
                                            <p:cond delay="499"/>
                                          </p:stCondLst>
                                        </p:cTn>
                                        <p:tgtEl>
                                          <p:spTgt spid="58403"/>
                                        </p:tgtEl>
                                        <p:attrNameLst>
                                          <p:attrName>style.visibility</p:attrName>
                                        </p:attrNameLst>
                                      </p:cBhvr>
                                      <p:to>
                                        <p:strVal val="hidden"/>
                                      </p:to>
                                    </p:set>
                                  </p:childTnLst>
                                </p:cTn>
                              </p:par>
                            </p:childTnLst>
                          </p:cTn>
                        </p:par>
                      </p:childTnLst>
                    </p:cTn>
                  </p:par>
                </p:childTnLst>
              </p:cTn>
              <p:nextCondLst>
                <p:cond evt="onClick" delay="0">
                  <p:tgtEl>
                    <p:spTgt spid="58403"/>
                  </p:tgtEl>
                </p:cond>
              </p:nextCondLst>
            </p:seq>
            <p:seq concurrent="1" nextAc="seek">
              <p:cTn id="62" restart="whenNotActive" fill="hold" evtFilter="cancelBubble" nodeType="interactiveSeq">
                <p:stCondLst>
                  <p:cond evt="onClick" delay="0">
                    <p:tgtEl>
                      <p:spTgt spid="58401"/>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58401"/>
                                        </p:tgtEl>
                                      </p:cBhvr>
                                    </p:animEffect>
                                    <p:set>
                                      <p:cBhvr>
                                        <p:cTn id="67" dur="1" fill="hold">
                                          <p:stCondLst>
                                            <p:cond delay="499"/>
                                          </p:stCondLst>
                                        </p:cTn>
                                        <p:tgtEl>
                                          <p:spTgt spid="58401"/>
                                        </p:tgtEl>
                                        <p:attrNameLst>
                                          <p:attrName>style.visibility</p:attrName>
                                        </p:attrNameLst>
                                      </p:cBhvr>
                                      <p:to>
                                        <p:strVal val="hidden"/>
                                      </p:to>
                                    </p:set>
                                  </p:childTnLst>
                                </p:cTn>
                              </p:par>
                            </p:childTnLst>
                          </p:cTn>
                        </p:par>
                      </p:childTnLst>
                    </p:cTn>
                  </p:par>
                </p:childTnLst>
              </p:cTn>
              <p:nextCondLst>
                <p:cond evt="onClick" delay="0">
                  <p:tgtEl>
                    <p:spTgt spid="58401"/>
                  </p:tgtEl>
                </p:cond>
              </p:nextCondLst>
            </p:seq>
            <p:seq concurrent="1" nextAc="seek">
              <p:cTn id="68" restart="whenNotActive" fill="hold" evtFilter="cancelBubble" nodeType="interactiveSeq">
                <p:stCondLst>
                  <p:cond evt="onClick" delay="0">
                    <p:tgtEl>
                      <p:spTgt spid="58402"/>
                    </p:tgtEl>
                  </p:cond>
                </p:stCondLst>
                <p:endSync evt="end" delay="0">
                  <p:rtn val="all"/>
                </p:endSync>
                <p:childTnLst>
                  <p:par>
                    <p:cTn id="69" fill="hold">
                      <p:stCondLst>
                        <p:cond delay="0"/>
                      </p:stCondLst>
                      <p:childTnLst>
                        <p:par>
                          <p:cTn id="70" fill="hold">
                            <p:stCondLst>
                              <p:cond delay="0"/>
                            </p:stCondLst>
                            <p:childTnLst>
                              <p:par>
                                <p:cTn id="71" presetID="22" presetClass="exit" presetSubtype="4" fill="hold" grpId="0" nodeType="clickEffect">
                                  <p:stCondLst>
                                    <p:cond delay="0"/>
                                  </p:stCondLst>
                                  <p:childTnLst>
                                    <p:animEffect transition="out" filter="wipe(down)">
                                      <p:cBhvr>
                                        <p:cTn id="72" dur="500"/>
                                        <p:tgtEl>
                                          <p:spTgt spid="58402"/>
                                        </p:tgtEl>
                                      </p:cBhvr>
                                    </p:animEffect>
                                    <p:set>
                                      <p:cBhvr>
                                        <p:cTn id="73" dur="1" fill="hold">
                                          <p:stCondLst>
                                            <p:cond delay="499"/>
                                          </p:stCondLst>
                                        </p:cTn>
                                        <p:tgtEl>
                                          <p:spTgt spid="58402"/>
                                        </p:tgtEl>
                                        <p:attrNameLst>
                                          <p:attrName>style.visibility</p:attrName>
                                        </p:attrNameLst>
                                      </p:cBhvr>
                                      <p:to>
                                        <p:strVal val="hidden"/>
                                      </p:to>
                                    </p:set>
                                  </p:childTnLst>
                                </p:cTn>
                              </p:par>
                            </p:childTnLst>
                          </p:cTn>
                        </p:par>
                      </p:childTnLst>
                    </p:cTn>
                  </p:par>
                </p:childTnLst>
              </p:cTn>
              <p:nextCondLst>
                <p:cond evt="onClick" delay="0">
                  <p:tgtEl>
                    <p:spTgt spid="58402"/>
                  </p:tgtEl>
                </p:cond>
              </p:nextCondLst>
            </p:seq>
            <p:seq concurrent="1" nextAc="seek">
              <p:cTn id="74" restart="whenNotActive" fill="hold" evtFilter="cancelBubble" nodeType="interactiveSeq">
                <p:stCondLst>
                  <p:cond evt="onClick" delay="0">
                    <p:tgtEl>
                      <p:spTgt spid="58419"/>
                    </p:tgtEl>
                  </p:cond>
                </p:stCondLst>
                <p:endSync evt="end" delay="0">
                  <p:rtn val="all"/>
                </p:endSync>
                <p:childTnLst>
                  <p:par>
                    <p:cTn id="75" fill="hold">
                      <p:stCondLst>
                        <p:cond delay="0"/>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500"/>
                                        <p:tgtEl>
                                          <p:spTgt spid="58419"/>
                                        </p:tgtEl>
                                      </p:cBhvr>
                                    </p:animEffect>
                                    <p:set>
                                      <p:cBhvr>
                                        <p:cTn id="79" dur="1" fill="hold">
                                          <p:stCondLst>
                                            <p:cond delay="499"/>
                                          </p:stCondLst>
                                        </p:cTn>
                                        <p:tgtEl>
                                          <p:spTgt spid="58419"/>
                                        </p:tgtEl>
                                        <p:attrNameLst>
                                          <p:attrName>style.visibility</p:attrName>
                                        </p:attrNameLst>
                                      </p:cBhvr>
                                      <p:to>
                                        <p:strVal val="hidden"/>
                                      </p:to>
                                    </p:set>
                                  </p:childTnLst>
                                </p:cTn>
                              </p:par>
                            </p:childTnLst>
                          </p:cTn>
                        </p:par>
                      </p:childTnLst>
                    </p:cTn>
                  </p:par>
                </p:childTnLst>
              </p:cTn>
              <p:nextCondLst>
                <p:cond evt="onClick" delay="0">
                  <p:tgtEl>
                    <p:spTgt spid="58419"/>
                  </p:tgtEl>
                </p:cond>
              </p:nextCondLst>
            </p:seq>
            <p:seq concurrent="1" nextAc="seek">
              <p:cTn id="80" restart="whenNotActive" fill="hold" evtFilter="cancelBubble" nodeType="interactiveSeq">
                <p:stCondLst>
                  <p:cond evt="onClick" delay="0">
                    <p:tgtEl>
                      <p:spTgt spid="58420"/>
                    </p:tgtEl>
                  </p:cond>
                </p:stCondLst>
                <p:endSync evt="end" delay="0">
                  <p:rtn val="all"/>
                </p:endSync>
                <p:childTnLst>
                  <p:par>
                    <p:cTn id="81" fill="hold">
                      <p:stCondLst>
                        <p:cond delay="0"/>
                      </p:stCondLst>
                      <p:childTnLst>
                        <p:par>
                          <p:cTn id="82" fill="hold">
                            <p:stCondLst>
                              <p:cond delay="0"/>
                            </p:stCondLst>
                            <p:childTnLst>
                              <p:par>
                                <p:cTn id="83" presetID="22" presetClass="exit" presetSubtype="4" fill="hold" grpId="0" nodeType="clickEffect">
                                  <p:stCondLst>
                                    <p:cond delay="0"/>
                                  </p:stCondLst>
                                  <p:childTnLst>
                                    <p:animEffect transition="out" filter="wipe(down)">
                                      <p:cBhvr>
                                        <p:cTn id="84" dur="500"/>
                                        <p:tgtEl>
                                          <p:spTgt spid="58420"/>
                                        </p:tgtEl>
                                      </p:cBhvr>
                                    </p:animEffect>
                                    <p:set>
                                      <p:cBhvr>
                                        <p:cTn id="85" dur="1" fill="hold">
                                          <p:stCondLst>
                                            <p:cond delay="499"/>
                                          </p:stCondLst>
                                        </p:cTn>
                                        <p:tgtEl>
                                          <p:spTgt spid="58420"/>
                                        </p:tgtEl>
                                        <p:attrNameLst>
                                          <p:attrName>style.visibility</p:attrName>
                                        </p:attrNameLst>
                                      </p:cBhvr>
                                      <p:to>
                                        <p:strVal val="hidden"/>
                                      </p:to>
                                    </p:set>
                                  </p:childTnLst>
                                </p:cTn>
                              </p:par>
                            </p:childTnLst>
                          </p:cTn>
                        </p:par>
                      </p:childTnLst>
                    </p:cTn>
                  </p:par>
                </p:childTnLst>
              </p:cTn>
              <p:nextCondLst>
                <p:cond evt="onClick" delay="0">
                  <p:tgtEl>
                    <p:spTgt spid="58420"/>
                  </p:tgtEl>
                </p:cond>
              </p:nextCondLst>
            </p:seq>
            <p:seq concurrent="1" nextAc="seek">
              <p:cTn id="86" restart="whenNotActive" fill="hold" evtFilter="cancelBubble" nodeType="interactiveSeq">
                <p:stCondLst>
                  <p:cond evt="onClick" delay="0">
                    <p:tgtEl>
                      <p:spTgt spid="58418"/>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grpId="0" nodeType="clickEffect">
                                  <p:stCondLst>
                                    <p:cond delay="0"/>
                                  </p:stCondLst>
                                  <p:childTnLst>
                                    <p:animEffect transition="out" filter="wipe(down)">
                                      <p:cBhvr>
                                        <p:cTn id="90" dur="500"/>
                                        <p:tgtEl>
                                          <p:spTgt spid="58418"/>
                                        </p:tgtEl>
                                      </p:cBhvr>
                                    </p:animEffect>
                                    <p:set>
                                      <p:cBhvr>
                                        <p:cTn id="91" dur="1" fill="hold">
                                          <p:stCondLst>
                                            <p:cond delay="499"/>
                                          </p:stCondLst>
                                        </p:cTn>
                                        <p:tgtEl>
                                          <p:spTgt spid="58418"/>
                                        </p:tgtEl>
                                        <p:attrNameLst>
                                          <p:attrName>style.visibility</p:attrName>
                                        </p:attrNameLst>
                                      </p:cBhvr>
                                      <p:to>
                                        <p:strVal val="hidden"/>
                                      </p:to>
                                    </p:set>
                                  </p:childTnLst>
                                </p:cTn>
                              </p:par>
                            </p:childTnLst>
                          </p:cTn>
                        </p:par>
                      </p:childTnLst>
                    </p:cTn>
                  </p:par>
                </p:childTnLst>
              </p:cTn>
              <p:nextCondLst>
                <p:cond evt="onClick" delay="0">
                  <p:tgtEl>
                    <p:spTgt spid="58418"/>
                  </p:tgtEl>
                </p:cond>
              </p:nextCondLst>
            </p:seq>
            <p:seq concurrent="1" nextAc="seek">
              <p:cTn id="92" restart="whenNotActive" fill="hold" evtFilter="cancelBubble" nodeType="interactiveSeq">
                <p:stCondLst>
                  <p:cond evt="onClick" delay="0">
                    <p:tgtEl>
                      <p:spTgt spid="58417"/>
                    </p:tgtEl>
                  </p:cond>
                </p:stCondLst>
                <p:endSync evt="end" delay="0">
                  <p:rtn val="all"/>
                </p:endSync>
                <p:childTnLst>
                  <p:par>
                    <p:cTn id="93" fill="hold">
                      <p:stCondLst>
                        <p:cond delay="0"/>
                      </p:stCondLst>
                      <p:childTnLst>
                        <p:par>
                          <p:cTn id="94" fill="hold">
                            <p:stCondLst>
                              <p:cond delay="0"/>
                            </p:stCondLst>
                            <p:childTnLst>
                              <p:par>
                                <p:cTn id="95" presetID="22" presetClass="exit" presetSubtype="4" fill="hold" grpId="0" nodeType="clickEffect">
                                  <p:stCondLst>
                                    <p:cond delay="0"/>
                                  </p:stCondLst>
                                  <p:childTnLst>
                                    <p:animEffect transition="out" filter="wipe(down)">
                                      <p:cBhvr>
                                        <p:cTn id="96" dur="500"/>
                                        <p:tgtEl>
                                          <p:spTgt spid="58417"/>
                                        </p:tgtEl>
                                      </p:cBhvr>
                                    </p:animEffect>
                                    <p:set>
                                      <p:cBhvr>
                                        <p:cTn id="97" dur="1" fill="hold">
                                          <p:stCondLst>
                                            <p:cond delay="499"/>
                                          </p:stCondLst>
                                        </p:cTn>
                                        <p:tgtEl>
                                          <p:spTgt spid="58417"/>
                                        </p:tgtEl>
                                        <p:attrNameLst>
                                          <p:attrName>style.visibility</p:attrName>
                                        </p:attrNameLst>
                                      </p:cBhvr>
                                      <p:to>
                                        <p:strVal val="hidden"/>
                                      </p:to>
                                    </p:set>
                                  </p:childTnLst>
                                </p:cTn>
                              </p:par>
                            </p:childTnLst>
                          </p:cTn>
                        </p:par>
                      </p:childTnLst>
                    </p:cTn>
                  </p:par>
                </p:childTnLst>
              </p:cTn>
              <p:nextCondLst>
                <p:cond evt="onClick" delay="0">
                  <p:tgtEl>
                    <p:spTgt spid="58417"/>
                  </p:tgtEl>
                </p:cond>
              </p:nextCondLst>
            </p:seq>
            <p:seq concurrent="1" nextAc="seek">
              <p:cTn id="98" restart="whenNotActive" fill="hold" evtFilter="cancelBubble" nodeType="interactiveSeq">
                <p:stCondLst>
                  <p:cond evt="onClick" delay="0">
                    <p:tgtEl>
                      <p:spTgt spid="58415"/>
                    </p:tgtEl>
                  </p:cond>
                </p:stCondLst>
                <p:endSync evt="end" delay="0">
                  <p:rtn val="all"/>
                </p:endSync>
                <p:childTnLst>
                  <p:par>
                    <p:cTn id="99" fill="hold">
                      <p:stCondLst>
                        <p:cond delay="0"/>
                      </p:stCondLst>
                      <p:childTnLst>
                        <p:par>
                          <p:cTn id="100" fill="hold">
                            <p:stCondLst>
                              <p:cond delay="0"/>
                            </p:stCondLst>
                            <p:childTnLst>
                              <p:par>
                                <p:cTn id="101" presetID="22" presetClass="exit" presetSubtype="4" fill="hold" grpId="0" nodeType="clickEffect">
                                  <p:stCondLst>
                                    <p:cond delay="0"/>
                                  </p:stCondLst>
                                  <p:childTnLst>
                                    <p:animEffect transition="out" filter="wipe(down)">
                                      <p:cBhvr>
                                        <p:cTn id="102" dur="500"/>
                                        <p:tgtEl>
                                          <p:spTgt spid="58415"/>
                                        </p:tgtEl>
                                      </p:cBhvr>
                                    </p:animEffect>
                                    <p:set>
                                      <p:cBhvr>
                                        <p:cTn id="103" dur="1" fill="hold">
                                          <p:stCondLst>
                                            <p:cond delay="499"/>
                                          </p:stCondLst>
                                        </p:cTn>
                                        <p:tgtEl>
                                          <p:spTgt spid="58415"/>
                                        </p:tgtEl>
                                        <p:attrNameLst>
                                          <p:attrName>style.visibility</p:attrName>
                                        </p:attrNameLst>
                                      </p:cBhvr>
                                      <p:to>
                                        <p:strVal val="hidden"/>
                                      </p:to>
                                    </p:set>
                                  </p:childTnLst>
                                </p:cTn>
                              </p:par>
                            </p:childTnLst>
                          </p:cTn>
                        </p:par>
                      </p:childTnLst>
                    </p:cTn>
                  </p:par>
                </p:childTnLst>
              </p:cTn>
              <p:nextCondLst>
                <p:cond evt="onClick" delay="0">
                  <p:tgtEl>
                    <p:spTgt spid="58415"/>
                  </p:tgtEl>
                </p:cond>
              </p:nextCondLst>
            </p:seq>
            <p:seq concurrent="1" nextAc="seek">
              <p:cTn id="104" restart="whenNotActive" fill="hold" evtFilter="cancelBubble" nodeType="interactiveSeq">
                <p:stCondLst>
                  <p:cond evt="onClick" delay="0">
                    <p:tgtEl>
                      <p:spTgt spid="58416"/>
                    </p:tgtEl>
                  </p:cond>
                </p:stCondLst>
                <p:endSync evt="end" delay="0">
                  <p:rtn val="all"/>
                </p:endSync>
                <p:childTnLst>
                  <p:par>
                    <p:cTn id="105" fill="hold">
                      <p:stCondLst>
                        <p:cond delay="0"/>
                      </p:stCondLst>
                      <p:childTnLst>
                        <p:par>
                          <p:cTn id="106" fill="hold">
                            <p:stCondLst>
                              <p:cond delay="0"/>
                            </p:stCondLst>
                            <p:childTnLst>
                              <p:par>
                                <p:cTn id="107" presetID="22" presetClass="exit" presetSubtype="4" fill="hold" grpId="0" nodeType="clickEffect">
                                  <p:stCondLst>
                                    <p:cond delay="0"/>
                                  </p:stCondLst>
                                  <p:childTnLst>
                                    <p:animEffect transition="out" filter="wipe(down)">
                                      <p:cBhvr>
                                        <p:cTn id="108" dur="500"/>
                                        <p:tgtEl>
                                          <p:spTgt spid="58416"/>
                                        </p:tgtEl>
                                      </p:cBhvr>
                                    </p:animEffect>
                                    <p:set>
                                      <p:cBhvr>
                                        <p:cTn id="109" dur="1" fill="hold">
                                          <p:stCondLst>
                                            <p:cond delay="499"/>
                                          </p:stCondLst>
                                        </p:cTn>
                                        <p:tgtEl>
                                          <p:spTgt spid="58416"/>
                                        </p:tgtEl>
                                        <p:attrNameLst>
                                          <p:attrName>style.visibility</p:attrName>
                                        </p:attrNameLst>
                                      </p:cBhvr>
                                      <p:to>
                                        <p:strVal val="hidden"/>
                                      </p:to>
                                    </p:set>
                                  </p:childTnLst>
                                </p:cTn>
                              </p:par>
                            </p:childTnLst>
                          </p:cTn>
                        </p:par>
                      </p:childTnLst>
                    </p:cTn>
                  </p:par>
                </p:childTnLst>
              </p:cTn>
              <p:nextCondLst>
                <p:cond evt="onClick" delay="0">
                  <p:tgtEl>
                    <p:spTgt spid="58416"/>
                  </p:tgtEl>
                </p:cond>
              </p:nextCondLst>
            </p:seq>
            <p:seq concurrent="1" nextAc="seek">
              <p:cTn id="110" restart="whenNotActive" fill="hold" evtFilter="cancelBubble" nodeType="interactiveSeq">
                <p:stCondLst>
                  <p:cond evt="onClick" delay="0">
                    <p:tgtEl>
                      <p:spTgt spid="58433"/>
                    </p:tgtEl>
                  </p:cond>
                </p:stCondLst>
                <p:endSync evt="end" delay="0">
                  <p:rtn val="all"/>
                </p:endSync>
                <p:childTnLst>
                  <p:par>
                    <p:cTn id="111" fill="hold">
                      <p:stCondLst>
                        <p:cond delay="0"/>
                      </p:stCondLst>
                      <p:childTnLst>
                        <p:par>
                          <p:cTn id="112" fill="hold">
                            <p:stCondLst>
                              <p:cond delay="0"/>
                            </p:stCondLst>
                            <p:childTnLst>
                              <p:par>
                                <p:cTn id="113" presetID="22" presetClass="exit" presetSubtype="4" fill="hold" grpId="0" nodeType="clickEffect">
                                  <p:stCondLst>
                                    <p:cond delay="0"/>
                                  </p:stCondLst>
                                  <p:childTnLst>
                                    <p:animEffect transition="out" filter="wipe(down)">
                                      <p:cBhvr>
                                        <p:cTn id="114" dur="500"/>
                                        <p:tgtEl>
                                          <p:spTgt spid="58433"/>
                                        </p:tgtEl>
                                      </p:cBhvr>
                                    </p:animEffect>
                                    <p:set>
                                      <p:cBhvr>
                                        <p:cTn id="115" dur="1" fill="hold">
                                          <p:stCondLst>
                                            <p:cond delay="499"/>
                                          </p:stCondLst>
                                        </p:cTn>
                                        <p:tgtEl>
                                          <p:spTgt spid="58433"/>
                                        </p:tgtEl>
                                        <p:attrNameLst>
                                          <p:attrName>style.visibility</p:attrName>
                                        </p:attrNameLst>
                                      </p:cBhvr>
                                      <p:to>
                                        <p:strVal val="hidden"/>
                                      </p:to>
                                    </p:set>
                                  </p:childTnLst>
                                </p:cTn>
                              </p:par>
                            </p:childTnLst>
                          </p:cTn>
                        </p:par>
                      </p:childTnLst>
                    </p:cTn>
                  </p:par>
                </p:childTnLst>
              </p:cTn>
              <p:nextCondLst>
                <p:cond evt="onClick" delay="0">
                  <p:tgtEl>
                    <p:spTgt spid="58433"/>
                  </p:tgtEl>
                </p:cond>
              </p:nextCondLst>
            </p:seq>
            <p:seq concurrent="1" nextAc="seek">
              <p:cTn id="116" restart="whenNotActive" fill="hold" evtFilter="cancelBubble" nodeType="interactiveSeq">
                <p:stCondLst>
                  <p:cond evt="onClick" delay="0">
                    <p:tgtEl>
                      <p:spTgt spid="58434"/>
                    </p:tgtEl>
                  </p:cond>
                </p:stCondLst>
                <p:endSync evt="end" delay="0">
                  <p:rtn val="all"/>
                </p:endSync>
                <p:childTnLst>
                  <p:par>
                    <p:cTn id="117" fill="hold">
                      <p:stCondLst>
                        <p:cond delay="0"/>
                      </p:stCondLst>
                      <p:childTnLst>
                        <p:par>
                          <p:cTn id="118" fill="hold">
                            <p:stCondLst>
                              <p:cond delay="0"/>
                            </p:stCondLst>
                            <p:childTnLst>
                              <p:par>
                                <p:cTn id="119" presetID="22" presetClass="exit" presetSubtype="4" fill="hold" grpId="0" nodeType="clickEffect">
                                  <p:stCondLst>
                                    <p:cond delay="0"/>
                                  </p:stCondLst>
                                  <p:childTnLst>
                                    <p:animEffect transition="out" filter="wipe(down)">
                                      <p:cBhvr>
                                        <p:cTn id="120" dur="500"/>
                                        <p:tgtEl>
                                          <p:spTgt spid="58434"/>
                                        </p:tgtEl>
                                      </p:cBhvr>
                                    </p:animEffect>
                                    <p:set>
                                      <p:cBhvr>
                                        <p:cTn id="121" dur="1" fill="hold">
                                          <p:stCondLst>
                                            <p:cond delay="499"/>
                                          </p:stCondLst>
                                        </p:cTn>
                                        <p:tgtEl>
                                          <p:spTgt spid="58434"/>
                                        </p:tgtEl>
                                        <p:attrNameLst>
                                          <p:attrName>style.visibility</p:attrName>
                                        </p:attrNameLst>
                                      </p:cBhvr>
                                      <p:to>
                                        <p:strVal val="hidden"/>
                                      </p:to>
                                    </p:set>
                                  </p:childTnLst>
                                </p:cTn>
                              </p:par>
                            </p:childTnLst>
                          </p:cTn>
                        </p:par>
                      </p:childTnLst>
                    </p:cTn>
                  </p:par>
                </p:childTnLst>
              </p:cTn>
              <p:nextCondLst>
                <p:cond evt="onClick" delay="0">
                  <p:tgtEl>
                    <p:spTgt spid="58434"/>
                  </p:tgtEl>
                </p:cond>
              </p:nextCondLst>
            </p:seq>
            <p:seq concurrent="1" nextAc="seek">
              <p:cTn id="122" restart="whenNotActive" fill="hold" evtFilter="cancelBubble" nodeType="interactiveSeq">
                <p:stCondLst>
                  <p:cond evt="onClick" delay="0">
                    <p:tgtEl>
                      <p:spTgt spid="58432"/>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grpId="0" nodeType="clickEffect">
                                  <p:stCondLst>
                                    <p:cond delay="0"/>
                                  </p:stCondLst>
                                  <p:childTnLst>
                                    <p:animEffect transition="out" filter="wipe(down)">
                                      <p:cBhvr>
                                        <p:cTn id="126" dur="500"/>
                                        <p:tgtEl>
                                          <p:spTgt spid="58432"/>
                                        </p:tgtEl>
                                      </p:cBhvr>
                                    </p:animEffect>
                                    <p:set>
                                      <p:cBhvr>
                                        <p:cTn id="127" dur="1" fill="hold">
                                          <p:stCondLst>
                                            <p:cond delay="499"/>
                                          </p:stCondLst>
                                        </p:cTn>
                                        <p:tgtEl>
                                          <p:spTgt spid="58432"/>
                                        </p:tgtEl>
                                        <p:attrNameLst>
                                          <p:attrName>style.visibility</p:attrName>
                                        </p:attrNameLst>
                                      </p:cBhvr>
                                      <p:to>
                                        <p:strVal val="hidden"/>
                                      </p:to>
                                    </p:set>
                                  </p:childTnLst>
                                </p:cTn>
                              </p:par>
                            </p:childTnLst>
                          </p:cTn>
                        </p:par>
                      </p:childTnLst>
                    </p:cTn>
                  </p:par>
                </p:childTnLst>
              </p:cTn>
              <p:nextCondLst>
                <p:cond evt="onClick" delay="0">
                  <p:tgtEl>
                    <p:spTgt spid="58432"/>
                  </p:tgtEl>
                </p:cond>
              </p:nextCondLst>
            </p:seq>
            <p:seq concurrent="1" nextAc="seek">
              <p:cTn id="128" restart="whenNotActive" fill="hold" evtFilter="cancelBubble" nodeType="interactiveSeq">
                <p:stCondLst>
                  <p:cond evt="onClick" delay="0">
                    <p:tgtEl>
                      <p:spTgt spid="58431"/>
                    </p:tgtEl>
                  </p:cond>
                </p:stCondLst>
                <p:endSync evt="end" delay="0">
                  <p:rtn val="all"/>
                </p:endSync>
                <p:childTnLst>
                  <p:par>
                    <p:cTn id="129" fill="hold">
                      <p:stCondLst>
                        <p:cond delay="0"/>
                      </p:stCondLst>
                      <p:childTnLst>
                        <p:par>
                          <p:cTn id="130" fill="hold">
                            <p:stCondLst>
                              <p:cond delay="0"/>
                            </p:stCondLst>
                            <p:childTnLst>
                              <p:par>
                                <p:cTn id="131" presetID="22" presetClass="exit" presetSubtype="4" fill="hold" grpId="0" nodeType="clickEffect">
                                  <p:stCondLst>
                                    <p:cond delay="0"/>
                                  </p:stCondLst>
                                  <p:childTnLst>
                                    <p:animEffect transition="out" filter="wipe(down)">
                                      <p:cBhvr>
                                        <p:cTn id="132" dur="500"/>
                                        <p:tgtEl>
                                          <p:spTgt spid="58431"/>
                                        </p:tgtEl>
                                      </p:cBhvr>
                                    </p:animEffect>
                                    <p:set>
                                      <p:cBhvr>
                                        <p:cTn id="133" dur="1" fill="hold">
                                          <p:stCondLst>
                                            <p:cond delay="499"/>
                                          </p:stCondLst>
                                        </p:cTn>
                                        <p:tgtEl>
                                          <p:spTgt spid="58431"/>
                                        </p:tgtEl>
                                        <p:attrNameLst>
                                          <p:attrName>style.visibility</p:attrName>
                                        </p:attrNameLst>
                                      </p:cBhvr>
                                      <p:to>
                                        <p:strVal val="hidden"/>
                                      </p:to>
                                    </p:set>
                                  </p:childTnLst>
                                </p:cTn>
                              </p:par>
                            </p:childTnLst>
                          </p:cTn>
                        </p:par>
                      </p:childTnLst>
                    </p:cTn>
                  </p:par>
                </p:childTnLst>
              </p:cTn>
              <p:nextCondLst>
                <p:cond evt="onClick" delay="0">
                  <p:tgtEl>
                    <p:spTgt spid="58431"/>
                  </p:tgtEl>
                </p:cond>
              </p:nextCondLst>
            </p:seq>
            <p:seq concurrent="1" nextAc="seek">
              <p:cTn id="134" restart="whenNotActive" fill="hold" evtFilter="cancelBubble" nodeType="interactiveSeq">
                <p:stCondLst>
                  <p:cond evt="onClick" delay="0">
                    <p:tgtEl>
                      <p:spTgt spid="58429"/>
                    </p:tgtEl>
                  </p:cond>
                </p:stCondLst>
                <p:endSync evt="end" delay="0">
                  <p:rtn val="all"/>
                </p:endSync>
                <p:childTnLst>
                  <p:par>
                    <p:cTn id="135" fill="hold">
                      <p:stCondLst>
                        <p:cond delay="0"/>
                      </p:stCondLst>
                      <p:childTnLst>
                        <p:par>
                          <p:cTn id="136" fill="hold">
                            <p:stCondLst>
                              <p:cond delay="0"/>
                            </p:stCondLst>
                            <p:childTnLst>
                              <p:par>
                                <p:cTn id="137" presetID="22" presetClass="exit" presetSubtype="4" fill="hold" grpId="0" nodeType="clickEffect">
                                  <p:stCondLst>
                                    <p:cond delay="0"/>
                                  </p:stCondLst>
                                  <p:childTnLst>
                                    <p:animEffect transition="out" filter="wipe(down)">
                                      <p:cBhvr>
                                        <p:cTn id="138" dur="500"/>
                                        <p:tgtEl>
                                          <p:spTgt spid="58429"/>
                                        </p:tgtEl>
                                      </p:cBhvr>
                                    </p:animEffect>
                                    <p:set>
                                      <p:cBhvr>
                                        <p:cTn id="139" dur="1" fill="hold">
                                          <p:stCondLst>
                                            <p:cond delay="499"/>
                                          </p:stCondLst>
                                        </p:cTn>
                                        <p:tgtEl>
                                          <p:spTgt spid="58429"/>
                                        </p:tgtEl>
                                        <p:attrNameLst>
                                          <p:attrName>style.visibility</p:attrName>
                                        </p:attrNameLst>
                                      </p:cBhvr>
                                      <p:to>
                                        <p:strVal val="hidden"/>
                                      </p:to>
                                    </p:set>
                                  </p:childTnLst>
                                </p:cTn>
                              </p:par>
                            </p:childTnLst>
                          </p:cTn>
                        </p:par>
                      </p:childTnLst>
                    </p:cTn>
                  </p:par>
                </p:childTnLst>
              </p:cTn>
              <p:nextCondLst>
                <p:cond evt="onClick" delay="0">
                  <p:tgtEl>
                    <p:spTgt spid="58429"/>
                  </p:tgtEl>
                </p:cond>
              </p:nextCondLst>
            </p:seq>
            <p:seq concurrent="1" nextAc="seek">
              <p:cTn id="140" restart="whenNotActive" fill="hold" evtFilter="cancelBubble" nodeType="interactiveSeq">
                <p:stCondLst>
                  <p:cond evt="onClick" delay="0">
                    <p:tgtEl>
                      <p:spTgt spid="58430"/>
                    </p:tgtEl>
                  </p:cond>
                </p:stCondLst>
                <p:endSync evt="end" delay="0">
                  <p:rtn val="all"/>
                </p:endSync>
                <p:childTnLst>
                  <p:par>
                    <p:cTn id="141" fill="hold">
                      <p:stCondLst>
                        <p:cond delay="0"/>
                      </p:stCondLst>
                      <p:childTnLst>
                        <p:par>
                          <p:cTn id="142" fill="hold">
                            <p:stCondLst>
                              <p:cond delay="0"/>
                            </p:stCondLst>
                            <p:childTnLst>
                              <p:par>
                                <p:cTn id="143" presetID="22" presetClass="exit" presetSubtype="4" fill="hold" grpId="0" nodeType="clickEffect">
                                  <p:stCondLst>
                                    <p:cond delay="0"/>
                                  </p:stCondLst>
                                  <p:childTnLst>
                                    <p:animEffect transition="out" filter="wipe(down)">
                                      <p:cBhvr>
                                        <p:cTn id="144" dur="500"/>
                                        <p:tgtEl>
                                          <p:spTgt spid="58430"/>
                                        </p:tgtEl>
                                      </p:cBhvr>
                                    </p:animEffect>
                                    <p:set>
                                      <p:cBhvr>
                                        <p:cTn id="145" dur="1" fill="hold">
                                          <p:stCondLst>
                                            <p:cond delay="499"/>
                                          </p:stCondLst>
                                        </p:cTn>
                                        <p:tgtEl>
                                          <p:spTgt spid="58430"/>
                                        </p:tgtEl>
                                        <p:attrNameLst>
                                          <p:attrName>style.visibility</p:attrName>
                                        </p:attrNameLst>
                                      </p:cBhvr>
                                      <p:to>
                                        <p:strVal val="hidden"/>
                                      </p:to>
                                    </p:set>
                                  </p:childTnLst>
                                </p:cTn>
                              </p:par>
                            </p:childTnLst>
                          </p:cTn>
                        </p:par>
                      </p:childTnLst>
                    </p:cTn>
                  </p:par>
                </p:childTnLst>
              </p:cTn>
              <p:nextCondLst>
                <p:cond evt="onClick" delay="0">
                  <p:tgtEl>
                    <p:spTgt spid="58430"/>
                  </p:tgtEl>
                </p:cond>
              </p:nextCondLst>
            </p:seq>
            <p:seq concurrent="1" nextAc="seek">
              <p:cTn id="146" restart="whenNotActive" fill="hold" evtFilter="cancelBubble" nodeType="interactiveSeq">
                <p:stCondLst>
                  <p:cond evt="onClick" delay="0">
                    <p:tgtEl>
                      <p:spTgt spid="58447"/>
                    </p:tgtEl>
                  </p:cond>
                </p:stCondLst>
                <p:endSync evt="end" delay="0">
                  <p:rtn val="all"/>
                </p:endSync>
                <p:childTnLst>
                  <p:par>
                    <p:cTn id="147" fill="hold">
                      <p:stCondLst>
                        <p:cond delay="0"/>
                      </p:stCondLst>
                      <p:childTnLst>
                        <p:par>
                          <p:cTn id="148" fill="hold">
                            <p:stCondLst>
                              <p:cond delay="0"/>
                            </p:stCondLst>
                            <p:childTnLst>
                              <p:par>
                                <p:cTn id="149" presetID="22" presetClass="exit" presetSubtype="4" fill="hold" grpId="0" nodeType="clickEffect">
                                  <p:stCondLst>
                                    <p:cond delay="0"/>
                                  </p:stCondLst>
                                  <p:childTnLst>
                                    <p:animEffect transition="out" filter="wipe(down)">
                                      <p:cBhvr>
                                        <p:cTn id="150" dur="500"/>
                                        <p:tgtEl>
                                          <p:spTgt spid="58447"/>
                                        </p:tgtEl>
                                      </p:cBhvr>
                                    </p:animEffect>
                                    <p:set>
                                      <p:cBhvr>
                                        <p:cTn id="151" dur="1" fill="hold">
                                          <p:stCondLst>
                                            <p:cond delay="499"/>
                                          </p:stCondLst>
                                        </p:cTn>
                                        <p:tgtEl>
                                          <p:spTgt spid="58447"/>
                                        </p:tgtEl>
                                        <p:attrNameLst>
                                          <p:attrName>style.visibility</p:attrName>
                                        </p:attrNameLst>
                                      </p:cBhvr>
                                      <p:to>
                                        <p:strVal val="hidden"/>
                                      </p:to>
                                    </p:set>
                                  </p:childTnLst>
                                </p:cTn>
                              </p:par>
                            </p:childTnLst>
                          </p:cTn>
                        </p:par>
                      </p:childTnLst>
                    </p:cTn>
                  </p:par>
                </p:childTnLst>
              </p:cTn>
              <p:nextCondLst>
                <p:cond evt="onClick" delay="0">
                  <p:tgtEl>
                    <p:spTgt spid="58447"/>
                  </p:tgtEl>
                </p:cond>
              </p:nextCondLst>
            </p:seq>
            <p:seq concurrent="1" nextAc="seek">
              <p:cTn id="152" restart="whenNotActive" fill="hold" evtFilter="cancelBubble" nodeType="interactiveSeq">
                <p:stCondLst>
                  <p:cond evt="onClick" delay="0">
                    <p:tgtEl>
                      <p:spTgt spid="58448"/>
                    </p:tgtEl>
                  </p:cond>
                </p:stCondLst>
                <p:endSync evt="end" delay="0">
                  <p:rtn val="all"/>
                </p:endSync>
                <p:childTnLst>
                  <p:par>
                    <p:cTn id="153" fill="hold">
                      <p:stCondLst>
                        <p:cond delay="0"/>
                      </p:stCondLst>
                      <p:childTnLst>
                        <p:par>
                          <p:cTn id="154" fill="hold">
                            <p:stCondLst>
                              <p:cond delay="0"/>
                            </p:stCondLst>
                            <p:childTnLst>
                              <p:par>
                                <p:cTn id="155" presetID="22" presetClass="exit" presetSubtype="4" fill="hold" grpId="0" nodeType="clickEffect">
                                  <p:stCondLst>
                                    <p:cond delay="0"/>
                                  </p:stCondLst>
                                  <p:childTnLst>
                                    <p:animEffect transition="out" filter="wipe(down)">
                                      <p:cBhvr>
                                        <p:cTn id="156" dur="500"/>
                                        <p:tgtEl>
                                          <p:spTgt spid="58448"/>
                                        </p:tgtEl>
                                      </p:cBhvr>
                                    </p:animEffect>
                                    <p:set>
                                      <p:cBhvr>
                                        <p:cTn id="157" dur="1" fill="hold">
                                          <p:stCondLst>
                                            <p:cond delay="499"/>
                                          </p:stCondLst>
                                        </p:cTn>
                                        <p:tgtEl>
                                          <p:spTgt spid="58448"/>
                                        </p:tgtEl>
                                        <p:attrNameLst>
                                          <p:attrName>style.visibility</p:attrName>
                                        </p:attrNameLst>
                                      </p:cBhvr>
                                      <p:to>
                                        <p:strVal val="hidden"/>
                                      </p:to>
                                    </p:set>
                                  </p:childTnLst>
                                </p:cTn>
                              </p:par>
                            </p:childTnLst>
                          </p:cTn>
                        </p:par>
                      </p:childTnLst>
                    </p:cTn>
                  </p:par>
                </p:childTnLst>
              </p:cTn>
              <p:nextCondLst>
                <p:cond evt="onClick" delay="0">
                  <p:tgtEl>
                    <p:spTgt spid="58448"/>
                  </p:tgtEl>
                </p:cond>
              </p:nextCondLst>
            </p:seq>
            <p:seq concurrent="1" nextAc="seek">
              <p:cTn id="158" restart="whenNotActive" fill="hold" evtFilter="cancelBubble" nodeType="interactiveSeq">
                <p:stCondLst>
                  <p:cond evt="onClick" delay="0">
                    <p:tgtEl>
                      <p:spTgt spid="58446"/>
                    </p:tgtEl>
                  </p:cond>
                </p:stCondLst>
                <p:endSync evt="end" delay="0">
                  <p:rtn val="all"/>
                </p:endSync>
                <p:childTnLst>
                  <p:par>
                    <p:cTn id="159" fill="hold">
                      <p:stCondLst>
                        <p:cond delay="0"/>
                      </p:stCondLst>
                      <p:childTnLst>
                        <p:par>
                          <p:cTn id="160" fill="hold">
                            <p:stCondLst>
                              <p:cond delay="0"/>
                            </p:stCondLst>
                            <p:childTnLst>
                              <p:par>
                                <p:cTn id="161" presetID="22" presetClass="exit" presetSubtype="4" fill="hold" grpId="0" nodeType="clickEffect">
                                  <p:stCondLst>
                                    <p:cond delay="0"/>
                                  </p:stCondLst>
                                  <p:childTnLst>
                                    <p:animEffect transition="out" filter="wipe(down)">
                                      <p:cBhvr>
                                        <p:cTn id="162" dur="500"/>
                                        <p:tgtEl>
                                          <p:spTgt spid="58446"/>
                                        </p:tgtEl>
                                      </p:cBhvr>
                                    </p:animEffect>
                                    <p:set>
                                      <p:cBhvr>
                                        <p:cTn id="163" dur="1" fill="hold">
                                          <p:stCondLst>
                                            <p:cond delay="499"/>
                                          </p:stCondLst>
                                        </p:cTn>
                                        <p:tgtEl>
                                          <p:spTgt spid="58446"/>
                                        </p:tgtEl>
                                        <p:attrNameLst>
                                          <p:attrName>style.visibility</p:attrName>
                                        </p:attrNameLst>
                                      </p:cBhvr>
                                      <p:to>
                                        <p:strVal val="hidden"/>
                                      </p:to>
                                    </p:set>
                                  </p:childTnLst>
                                </p:cTn>
                              </p:par>
                            </p:childTnLst>
                          </p:cTn>
                        </p:par>
                      </p:childTnLst>
                    </p:cTn>
                  </p:par>
                </p:childTnLst>
              </p:cTn>
              <p:nextCondLst>
                <p:cond evt="onClick" delay="0">
                  <p:tgtEl>
                    <p:spTgt spid="58446"/>
                  </p:tgtEl>
                </p:cond>
              </p:nextCondLst>
            </p:seq>
            <p:seq concurrent="1" nextAc="seek">
              <p:cTn id="164" restart="whenNotActive" fill="hold" evtFilter="cancelBubble" nodeType="interactiveSeq">
                <p:stCondLst>
                  <p:cond evt="onClick" delay="0">
                    <p:tgtEl>
                      <p:spTgt spid="58445"/>
                    </p:tgtEl>
                  </p:cond>
                </p:stCondLst>
                <p:endSync evt="end" delay="0">
                  <p:rtn val="all"/>
                </p:endSync>
                <p:childTnLst>
                  <p:par>
                    <p:cTn id="165" fill="hold">
                      <p:stCondLst>
                        <p:cond delay="0"/>
                      </p:stCondLst>
                      <p:childTnLst>
                        <p:par>
                          <p:cTn id="166" fill="hold">
                            <p:stCondLst>
                              <p:cond delay="0"/>
                            </p:stCondLst>
                            <p:childTnLst>
                              <p:par>
                                <p:cTn id="167" presetID="22" presetClass="exit" presetSubtype="4" fill="hold" grpId="0" nodeType="clickEffect">
                                  <p:stCondLst>
                                    <p:cond delay="0"/>
                                  </p:stCondLst>
                                  <p:childTnLst>
                                    <p:animEffect transition="out" filter="wipe(down)">
                                      <p:cBhvr>
                                        <p:cTn id="168" dur="500"/>
                                        <p:tgtEl>
                                          <p:spTgt spid="58445"/>
                                        </p:tgtEl>
                                      </p:cBhvr>
                                    </p:animEffect>
                                    <p:set>
                                      <p:cBhvr>
                                        <p:cTn id="169" dur="1" fill="hold">
                                          <p:stCondLst>
                                            <p:cond delay="499"/>
                                          </p:stCondLst>
                                        </p:cTn>
                                        <p:tgtEl>
                                          <p:spTgt spid="58445"/>
                                        </p:tgtEl>
                                        <p:attrNameLst>
                                          <p:attrName>style.visibility</p:attrName>
                                        </p:attrNameLst>
                                      </p:cBhvr>
                                      <p:to>
                                        <p:strVal val="hidden"/>
                                      </p:to>
                                    </p:set>
                                  </p:childTnLst>
                                </p:cTn>
                              </p:par>
                            </p:childTnLst>
                          </p:cTn>
                        </p:par>
                      </p:childTnLst>
                    </p:cTn>
                  </p:par>
                </p:childTnLst>
              </p:cTn>
              <p:nextCondLst>
                <p:cond evt="onClick" delay="0">
                  <p:tgtEl>
                    <p:spTgt spid="58445"/>
                  </p:tgtEl>
                </p:cond>
              </p:nextCondLst>
            </p:seq>
            <p:seq concurrent="1" nextAc="seek">
              <p:cTn id="170" restart="whenNotActive" fill="hold" evtFilter="cancelBubble" nodeType="interactiveSeq">
                <p:stCondLst>
                  <p:cond evt="onClick" delay="0">
                    <p:tgtEl>
                      <p:spTgt spid="58443"/>
                    </p:tgtEl>
                  </p:cond>
                </p:stCondLst>
                <p:endSync evt="end" delay="0">
                  <p:rtn val="all"/>
                </p:endSync>
                <p:childTnLst>
                  <p:par>
                    <p:cTn id="171" fill="hold">
                      <p:stCondLst>
                        <p:cond delay="0"/>
                      </p:stCondLst>
                      <p:childTnLst>
                        <p:par>
                          <p:cTn id="172" fill="hold">
                            <p:stCondLst>
                              <p:cond delay="0"/>
                            </p:stCondLst>
                            <p:childTnLst>
                              <p:par>
                                <p:cTn id="173" presetID="22" presetClass="exit" presetSubtype="4" fill="hold" grpId="0" nodeType="clickEffect">
                                  <p:stCondLst>
                                    <p:cond delay="0"/>
                                  </p:stCondLst>
                                  <p:childTnLst>
                                    <p:animEffect transition="out" filter="wipe(down)">
                                      <p:cBhvr>
                                        <p:cTn id="174" dur="500"/>
                                        <p:tgtEl>
                                          <p:spTgt spid="58443"/>
                                        </p:tgtEl>
                                      </p:cBhvr>
                                    </p:animEffect>
                                    <p:set>
                                      <p:cBhvr>
                                        <p:cTn id="175" dur="1" fill="hold">
                                          <p:stCondLst>
                                            <p:cond delay="499"/>
                                          </p:stCondLst>
                                        </p:cTn>
                                        <p:tgtEl>
                                          <p:spTgt spid="58443"/>
                                        </p:tgtEl>
                                        <p:attrNameLst>
                                          <p:attrName>style.visibility</p:attrName>
                                        </p:attrNameLst>
                                      </p:cBhvr>
                                      <p:to>
                                        <p:strVal val="hidden"/>
                                      </p:to>
                                    </p:set>
                                  </p:childTnLst>
                                </p:cTn>
                              </p:par>
                            </p:childTnLst>
                          </p:cTn>
                        </p:par>
                      </p:childTnLst>
                    </p:cTn>
                  </p:par>
                </p:childTnLst>
              </p:cTn>
              <p:nextCondLst>
                <p:cond evt="onClick" delay="0">
                  <p:tgtEl>
                    <p:spTgt spid="58443"/>
                  </p:tgtEl>
                </p:cond>
              </p:nextCondLst>
            </p:seq>
            <p:seq concurrent="1" nextAc="seek">
              <p:cTn id="176" restart="whenNotActive" fill="hold" evtFilter="cancelBubble" nodeType="interactiveSeq">
                <p:stCondLst>
                  <p:cond evt="onClick" delay="0">
                    <p:tgtEl>
                      <p:spTgt spid="58444"/>
                    </p:tgtEl>
                  </p:cond>
                </p:stCondLst>
                <p:endSync evt="end" delay="0">
                  <p:rtn val="all"/>
                </p:endSync>
                <p:childTnLst>
                  <p:par>
                    <p:cTn id="177" fill="hold">
                      <p:stCondLst>
                        <p:cond delay="0"/>
                      </p:stCondLst>
                      <p:childTnLst>
                        <p:par>
                          <p:cTn id="178" fill="hold">
                            <p:stCondLst>
                              <p:cond delay="0"/>
                            </p:stCondLst>
                            <p:childTnLst>
                              <p:par>
                                <p:cTn id="179" presetID="22" presetClass="exit" presetSubtype="4" fill="hold" grpId="0" nodeType="clickEffect">
                                  <p:stCondLst>
                                    <p:cond delay="0"/>
                                  </p:stCondLst>
                                  <p:childTnLst>
                                    <p:animEffect transition="out" filter="wipe(down)">
                                      <p:cBhvr>
                                        <p:cTn id="180" dur="500"/>
                                        <p:tgtEl>
                                          <p:spTgt spid="58444"/>
                                        </p:tgtEl>
                                      </p:cBhvr>
                                    </p:animEffect>
                                    <p:set>
                                      <p:cBhvr>
                                        <p:cTn id="181" dur="1" fill="hold">
                                          <p:stCondLst>
                                            <p:cond delay="499"/>
                                          </p:stCondLst>
                                        </p:cTn>
                                        <p:tgtEl>
                                          <p:spTgt spid="58444"/>
                                        </p:tgtEl>
                                        <p:attrNameLst>
                                          <p:attrName>style.visibility</p:attrName>
                                        </p:attrNameLst>
                                      </p:cBhvr>
                                      <p:to>
                                        <p:strVal val="hidden"/>
                                      </p:to>
                                    </p:set>
                                  </p:childTnLst>
                                </p:cTn>
                              </p:par>
                            </p:childTnLst>
                          </p:cTn>
                        </p:par>
                      </p:childTnLst>
                    </p:cTn>
                  </p:par>
                </p:childTnLst>
              </p:cTn>
              <p:nextCondLst>
                <p:cond evt="onClick" delay="0">
                  <p:tgtEl>
                    <p:spTgt spid="58444"/>
                  </p:tgtEl>
                </p:cond>
              </p:nextCondLst>
            </p:seq>
            <p:seq concurrent="1" nextAc="seek">
              <p:cTn id="182" restart="whenNotActive" fill="hold" evtFilter="cancelBubble" nodeType="interactiveSeq">
                <p:stCondLst>
                  <p:cond evt="onClick" delay="0">
                    <p:tgtEl>
                      <p:spTgt spid="58461"/>
                    </p:tgtEl>
                  </p:cond>
                </p:stCondLst>
                <p:endSync evt="end" delay="0">
                  <p:rtn val="all"/>
                </p:endSync>
                <p:childTnLst>
                  <p:par>
                    <p:cTn id="183" fill="hold">
                      <p:stCondLst>
                        <p:cond delay="0"/>
                      </p:stCondLst>
                      <p:childTnLst>
                        <p:par>
                          <p:cTn id="184" fill="hold">
                            <p:stCondLst>
                              <p:cond delay="0"/>
                            </p:stCondLst>
                            <p:childTnLst>
                              <p:par>
                                <p:cTn id="185" presetID="22" presetClass="exit" presetSubtype="4" fill="hold" grpId="0" nodeType="clickEffect">
                                  <p:stCondLst>
                                    <p:cond delay="0"/>
                                  </p:stCondLst>
                                  <p:childTnLst>
                                    <p:animEffect transition="out" filter="wipe(down)">
                                      <p:cBhvr>
                                        <p:cTn id="186" dur="500"/>
                                        <p:tgtEl>
                                          <p:spTgt spid="58461"/>
                                        </p:tgtEl>
                                      </p:cBhvr>
                                    </p:animEffect>
                                    <p:set>
                                      <p:cBhvr>
                                        <p:cTn id="187" dur="1" fill="hold">
                                          <p:stCondLst>
                                            <p:cond delay="499"/>
                                          </p:stCondLst>
                                        </p:cTn>
                                        <p:tgtEl>
                                          <p:spTgt spid="58461"/>
                                        </p:tgtEl>
                                        <p:attrNameLst>
                                          <p:attrName>style.visibility</p:attrName>
                                        </p:attrNameLst>
                                      </p:cBhvr>
                                      <p:to>
                                        <p:strVal val="hidden"/>
                                      </p:to>
                                    </p:set>
                                  </p:childTnLst>
                                </p:cTn>
                              </p:par>
                            </p:childTnLst>
                          </p:cTn>
                        </p:par>
                      </p:childTnLst>
                    </p:cTn>
                  </p:par>
                </p:childTnLst>
              </p:cTn>
              <p:nextCondLst>
                <p:cond evt="onClick" delay="0">
                  <p:tgtEl>
                    <p:spTgt spid="58461"/>
                  </p:tgtEl>
                </p:cond>
              </p:nextCondLst>
            </p:seq>
            <p:seq concurrent="1" nextAc="seek">
              <p:cTn id="188" restart="whenNotActive" fill="hold" evtFilter="cancelBubble" nodeType="interactiveSeq">
                <p:stCondLst>
                  <p:cond evt="onClick" delay="0">
                    <p:tgtEl>
                      <p:spTgt spid="58462"/>
                    </p:tgtEl>
                  </p:cond>
                </p:stCondLst>
                <p:endSync evt="end" delay="0">
                  <p:rtn val="all"/>
                </p:endSync>
                <p:childTnLst>
                  <p:par>
                    <p:cTn id="189" fill="hold">
                      <p:stCondLst>
                        <p:cond delay="0"/>
                      </p:stCondLst>
                      <p:childTnLst>
                        <p:par>
                          <p:cTn id="190" fill="hold">
                            <p:stCondLst>
                              <p:cond delay="0"/>
                            </p:stCondLst>
                            <p:childTnLst>
                              <p:par>
                                <p:cTn id="191" presetID="22" presetClass="exit" presetSubtype="4" fill="hold" grpId="0" nodeType="clickEffect">
                                  <p:stCondLst>
                                    <p:cond delay="0"/>
                                  </p:stCondLst>
                                  <p:childTnLst>
                                    <p:animEffect transition="out" filter="wipe(down)">
                                      <p:cBhvr>
                                        <p:cTn id="192" dur="500"/>
                                        <p:tgtEl>
                                          <p:spTgt spid="58462"/>
                                        </p:tgtEl>
                                      </p:cBhvr>
                                    </p:animEffect>
                                    <p:set>
                                      <p:cBhvr>
                                        <p:cTn id="193" dur="1" fill="hold">
                                          <p:stCondLst>
                                            <p:cond delay="499"/>
                                          </p:stCondLst>
                                        </p:cTn>
                                        <p:tgtEl>
                                          <p:spTgt spid="58462"/>
                                        </p:tgtEl>
                                        <p:attrNameLst>
                                          <p:attrName>style.visibility</p:attrName>
                                        </p:attrNameLst>
                                      </p:cBhvr>
                                      <p:to>
                                        <p:strVal val="hidden"/>
                                      </p:to>
                                    </p:set>
                                  </p:childTnLst>
                                </p:cTn>
                              </p:par>
                            </p:childTnLst>
                          </p:cTn>
                        </p:par>
                      </p:childTnLst>
                    </p:cTn>
                  </p:par>
                </p:childTnLst>
              </p:cTn>
              <p:nextCondLst>
                <p:cond evt="onClick" delay="0">
                  <p:tgtEl>
                    <p:spTgt spid="58462"/>
                  </p:tgtEl>
                </p:cond>
              </p:nextCondLst>
            </p:seq>
            <p:seq concurrent="1" nextAc="seek">
              <p:cTn id="194" restart="whenNotActive" fill="hold" evtFilter="cancelBubble" nodeType="interactiveSeq">
                <p:stCondLst>
                  <p:cond evt="onClick" delay="0">
                    <p:tgtEl>
                      <p:spTgt spid="58460"/>
                    </p:tgtEl>
                  </p:cond>
                </p:stCondLst>
                <p:endSync evt="end" delay="0">
                  <p:rtn val="all"/>
                </p:endSync>
                <p:childTnLst>
                  <p:par>
                    <p:cTn id="195" fill="hold">
                      <p:stCondLst>
                        <p:cond delay="0"/>
                      </p:stCondLst>
                      <p:childTnLst>
                        <p:par>
                          <p:cTn id="196" fill="hold">
                            <p:stCondLst>
                              <p:cond delay="0"/>
                            </p:stCondLst>
                            <p:childTnLst>
                              <p:par>
                                <p:cTn id="197" presetID="22" presetClass="exit" presetSubtype="4" fill="hold" grpId="0" nodeType="clickEffect">
                                  <p:stCondLst>
                                    <p:cond delay="0"/>
                                  </p:stCondLst>
                                  <p:childTnLst>
                                    <p:animEffect transition="out" filter="wipe(down)">
                                      <p:cBhvr>
                                        <p:cTn id="198" dur="500"/>
                                        <p:tgtEl>
                                          <p:spTgt spid="58460"/>
                                        </p:tgtEl>
                                      </p:cBhvr>
                                    </p:animEffect>
                                    <p:set>
                                      <p:cBhvr>
                                        <p:cTn id="199" dur="1" fill="hold">
                                          <p:stCondLst>
                                            <p:cond delay="499"/>
                                          </p:stCondLst>
                                        </p:cTn>
                                        <p:tgtEl>
                                          <p:spTgt spid="58460"/>
                                        </p:tgtEl>
                                        <p:attrNameLst>
                                          <p:attrName>style.visibility</p:attrName>
                                        </p:attrNameLst>
                                      </p:cBhvr>
                                      <p:to>
                                        <p:strVal val="hidden"/>
                                      </p:to>
                                    </p:set>
                                  </p:childTnLst>
                                </p:cTn>
                              </p:par>
                            </p:childTnLst>
                          </p:cTn>
                        </p:par>
                      </p:childTnLst>
                    </p:cTn>
                  </p:par>
                </p:childTnLst>
              </p:cTn>
              <p:nextCondLst>
                <p:cond evt="onClick" delay="0">
                  <p:tgtEl>
                    <p:spTgt spid="58460"/>
                  </p:tgtEl>
                </p:cond>
              </p:nextCondLst>
            </p:seq>
            <p:seq concurrent="1" nextAc="seek">
              <p:cTn id="200" restart="whenNotActive" fill="hold" evtFilter="cancelBubble" nodeType="interactiveSeq">
                <p:stCondLst>
                  <p:cond evt="onClick" delay="0">
                    <p:tgtEl>
                      <p:spTgt spid="58459"/>
                    </p:tgtEl>
                  </p:cond>
                </p:stCondLst>
                <p:endSync evt="end" delay="0">
                  <p:rtn val="all"/>
                </p:endSync>
                <p:childTnLst>
                  <p:par>
                    <p:cTn id="201" fill="hold">
                      <p:stCondLst>
                        <p:cond delay="0"/>
                      </p:stCondLst>
                      <p:childTnLst>
                        <p:par>
                          <p:cTn id="202" fill="hold">
                            <p:stCondLst>
                              <p:cond delay="0"/>
                            </p:stCondLst>
                            <p:childTnLst>
                              <p:par>
                                <p:cTn id="203" presetID="22" presetClass="exit" presetSubtype="4" fill="hold" grpId="0" nodeType="clickEffect">
                                  <p:stCondLst>
                                    <p:cond delay="0"/>
                                  </p:stCondLst>
                                  <p:childTnLst>
                                    <p:animEffect transition="out" filter="wipe(down)">
                                      <p:cBhvr>
                                        <p:cTn id="204" dur="500"/>
                                        <p:tgtEl>
                                          <p:spTgt spid="58459"/>
                                        </p:tgtEl>
                                      </p:cBhvr>
                                    </p:animEffect>
                                    <p:set>
                                      <p:cBhvr>
                                        <p:cTn id="205" dur="1" fill="hold">
                                          <p:stCondLst>
                                            <p:cond delay="499"/>
                                          </p:stCondLst>
                                        </p:cTn>
                                        <p:tgtEl>
                                          <p:spTgt spid="58459"/>
                                        </p:tgtEl>
                                        <p:attrNameLst>
                                          <p:attrName>style.visibility</p:attrName>
                                        </p:attrNameLst>
                                      </p:cBhvr>
                                      <p:to>
                                        <p:strVal val="hidden"/>
                                      </p:to>
                                    </p:set>
                                  </p:childTnLst>
                                </p:cTn>
                              </p:par>
                            </p:childTnLst>
                          </p:cTn>
                        </p:par>
                      </p:childTnLst>
                    </p:cTn>
                  </p:par>
                </p:childTnLst>
              </p:cTn>
              <p:nextCondLst>
                <p:cond evt="onClick" delay="0">
                  <p:tgtEl>
                    <p:spTgt spid="58459"/>
                  </p:tgtEl>
                </p:cond>
              </p:nextCondLst>
            </p:seq>
            <p:seq concurrent="1" nextAc="seek">
              <p:cTn id="206" restart="whenNotActive" fill="hold" evtFilter="cancelBubble" nodeType="interactiveSeq">
                <p:stCondLst>
                  <p:cond evt="onClick" delay="0">
                    <p:tgtEl>
                      <p:spTgt spid="58457"/>
                    </p:tgtEl>
                  </p:cond>
                </p:stCondLst>
                <p:endSync evt="end" delay="0">
                  <p:rtn val="all"/>
                </p:endSync>
                <p:childTnLst>
                  <p:par>
                    <p:cTn id="207" fill="hold">
                      <p:stCondLst>
                        <p:cond delay="0"/>
                      </p:stCondLst>
                      <p:childTnLst>
                        <p:par>
                          <p:cTn id="208" fill="hold">
                            <p:stCondLst>
                              <p:cond delay="0"/>
                            </p:stCondLst>
                            <p:childTnLst>
                              <p:par>
                                <p:cTn id="209" presetID="22" presetClass="exit" presetSubtype="4" fill="hold" grpId="0" nodeType="clickEffect">
                                  <p:stCondLst>
                                    <p:cond delay="0"/>
                                  </p:stCondLst>
                                  <p:childTnLst>
                                    <p:animEffect transition="out" filter="wipe(down)">
                                      <p:cBhvr>
                                        <p:cTn id="210" dur="500"/>
                                        <p:tgtEl>
                                          <p:spTgt spid="58457"/>
                                        </p:tgtEl>
                                      </p:cBhvr>
                                    </p:animEffect>
                                    <p:set>
                                      <p:cBhvr>
                                        <p:cTn id="211" dur="1" fill="hold">
                                          <p:stCondLst>
                                            <p:cond delay="499"/>
                                          </p:stCondLst>
                                        </p:cTn>
                                        <p:tgtEl>
                                          <p:spTgt spid="58457"/>
                                        </p:tgtEl>
                                        <p:attrNameLst>
                                          <p:attrName>style.visibility</p:attrName>
                                        </p:attrNameLst>
                                      </p:cBhvr>
                                      <p:to>
                                        <p:strVal val="hidden"/>
                                      </p:to>
                                    </p:set>
                                  </p:childTnLst>
                                </p:cTn>
                              </p:par>
                            </p:childTnLst>
                          </p:cTn>
                        </p:par>
                      </p:childTnLst>
                    </p:cTn>
                  </p:par>
                </p:childTnLst>
              </p:cTn>
              <p:nextCondLst>
                <p:cond evt="onClick" delay="0">
                  <p:tgtEl>
                    <p:spTgt spid="58457"/>
                  </p:tgtEl>
                </p:cond>
              </p:nextCondLst>
            </p:seq>
            <p:seq concurrent="1" nextAc="seek">
              <p:cTn id="212" restart="whenNotActive" fill="hold" evtFilter="cancelBubble" nodeType="interactiveSeq">
                <p:stCondLst>
                  <p:cond evt="onClick" delay="0">
                    <p:tgtEl>
                      <p:spTgt spid="58458"/>
                    </p:tgtEl>
                  </p:cond>
                </p:stCondLst>
                <p:endSync evt="end" delay="0">
                  <p:rtn val="all"/>
                </p:endSync>
                <p:childTnLst>
                  <p:par>
                    <p:cTn id="213" fill="hold">
                      <p:stCondLst>
                        <p:cond delay="0"/>
                      </p:stCondLst>
                      <p:childTnLst>
                        <p:par>
                          <p:cTn id="214" fill="hold">
                            <p:stCondLst>
                              <p:cond delay="0"/>
                            </p:stCondLst>
                            <p:childTnLst>
                              <p:par>
                                <p:cTn id="215" presetID="22" presetClass="exit" presetSubtype="4" fill="hold" grpId="0" nodeType="clickEffect">
                                  <p:stCondLst>
                                    <p:cond delay="0"/>
                                  </p:stCondLst>
                                  <p:childTnLst>
                                    <p:animEffect transition="out" filter="wipe(down)">
                                      <p:cBhvr>
                                        <p:cTn id="216" dur="500"/>
                                        <p:tgtEl>
                                          <p:spTgt spid="58458"/>
                                        </p:tgtEl>
                                      </p:cBhvr>
                                    </p:animEffect>
                                    <p:set>
                                      <p:cBhvr>
                                        <p:cTn id="217" dur="1" fill="hold">
                                          <p:stCondLst>
                                            <p:cond delay="499"/>
                                          </p:stCondLst>
                                        </p:cTn>
                                        <p:tgtEl>
                                          <p:spTgt spid="58458"/>
                                        </p:tgtEl>
                                        <p:attrNameLst>
                                          <p:attrName>style.visibility</p:attrName>
                                        </p:attrNameLst>
                                      </p:cBhvr>
                                      <p:to>
                                        <p:strVal val="hidden"/>
                                      </p:to>
                                    </p:set>
                                  </p:childTnLst>
                                </p:cTn>
                              </p:par>
                            </p:childTnLst>
                          </p:cTn>
                        </p:par>
                      </p:childTnLst>
                    </p:cTn>
                  </p:par>
                </p:childTnLst>
              </p:cTn>
              <p:nextCondLst>
                <p:cond evt="onClick" delay="0">
                  <p:tgtEl>
                    <p:spTgt spid="58458"/>
                  </p:tgtEl>
                </p:cond>
              </p:nextCondLst>
            </p:seq>
          </p:childTnLst>
        </p:cTn>
      </p:par>
    </p:tnLst>
    <p:bldLst>
      <p:bldP spid="58378" grpId="0" animBg="1"/>
      <p:bldP spid="58379" grpId="0" animBg="1"/>
      <p:bldP spid="58380" grpId="0" animBg="1"/>
      <p:bldP spid="58381" grpId="0" animBg="1"/>
      <p:bldP spid="58382" grpId="0" animBg="1"/>
      <p:bldP spid="58383" grpId="0" animBg="1"/>
      <p:bldP spid="58401" grpId="0" animBg="1"/>
      <p:bldP spid="58402" grpId="0" animBg="1"/>
      <p:bldP spid="58403" grpId="0" animBg="1"/>
      <p:bldP spid="58404" grpId="0" animBg="1"/>
      <p:bldP spid="58405" grpId="0" animBg="1"/>
      <p:bldP spid="58406" grpId="0" animBg="1"/>
      <p:bldP spid="58415" grpId="0" animBg="1"/>
      <p:bldP spid="58416" grpId="0" animBg="1"/>
      <p:bldP spid="58417" grpId="0" animBg="1"/>
      <p:bldP spid="58418" grpId="0" animBg="1"/>
      <p:bldP spid="58419" grpId="0" animBg="1"/>
      <p:bldP spid="58420" grpId="0" animBg="1"/>
      <p:bldP spid="58429" grpId="0" animBg="1"/>
      <p:bldP spid="58430" grpId="0" animBg="1"/>
      <p:bldP spid="58431" grpId="0" animBg="1"/>
      <p:bldP spid="58432" grpId="0" animBg="1"/>
      <p:bldP spid="58433" grpId="0" animBg="1"/>
      <p:bldP spid="58434" grpId="0" animBg="1"/>
      <p:bldP spid="58443" grpId="0" animBg="1"/>
      <p:bldP spid="58444" grpId="0" animBg="1"/>
      <p:bldP spid="58445" grpId="0" animBg="1"/>
      <p:bldP spid="58446" grpId="0" animBg="1"/>
      <p:bldP spid="58447" grpId="0" animBg="1"/>
      <p:bldP spid="58448" grpId="0" animBg="1"/>
      <p:bldP spid="58457" grpId="0" animBg="1"/>
      <p:bldP spid="58458" grpId="0" animBg="1"/>
      <p:bldP spid="58459" grpId="0" animBg="1"/>
      <p:bldP spid="58460" grpId="0" animBg="1"/>
      <p:bldP spid="58461" grpId="0" animBg="1"/>
      <p:bldP spid="584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88119" y="732367"/>
            <a:ext cx="642699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AutoNum type="arabicPeriod"/>
            </a:pPr>
            <a:r>
              <a:rPr lang="en-GB" sz="2400"/>
              <a:t>Wann ist mein Geburtstag?</a:t>
            </a:r>
          </a:p>
          <a:p>
            <a:pPr>
              <a:buFontTx/>
              <a:buAutoNum type="arabicPeriod"/>
            </a:pPr>
            <a:r>
              <a:rPr lang="en-GB" sz="2400"/>
              <a:t>Wie alt werde ich dieses Jahr sein?</a:t>
            </a:r>
          </a:p>
          <a:p>
            <a:pPr>
              <a:buFontTx/>
              <a:buAutoNum type="arabicPeriod"/>
            </a:pPr>
            <a:r>
              <a:rPr lang="en-GB" sz="2400"/>
              <a:t>Was werde ich von Simon bekommen?</a:t>
            </a:r>
          </a:p>
          <a:p>
            <a:pPr>
              <a:buFontTx/>
              <a:buAutoNum type="arabicPeriod"/>
            </a:pPr>
            <a:r>
              <a:rPr lang="en-GB" sz="2400"/>
              <a:t>Was werde ich von meinen Eltern bekommen?</a:t>
            </a:r>
          </a:p>
          <a:p>
            <a:pPr>
              <a:buFontTx/>
              <a:buAutoNum type="arabicPeriod"/>
            </a:pPr>
            <a:r>
              <a:rPr lang="en-GB" sz="2400"/>
              <a:t>Wie werde ich mein Geburtstag feiern?</a:t>
            </a:r>
          </a:p>
          <a:p>
            <a:pPr>
              <a:buFontTx/>
              <a:buAutoNum type="arabicPeriod"/>
            </a:pPr>
            <a:r>
              <a:rPr lang="en-GB" sz="2400"/>
              <a:t>Was werde ich essen?</a:t>
            </a:r>
          </a:p>
          <a:p>
            <a:pPr>
              <a:buFontTx/>
              <a:buAutoNum type="arabicPeriod"/>
            </a:pPr>
            <a:r>
              <a:rPr lang="en-GB" sz="2400"/>
              <a:t>Was werde ich trinken?</a:t>
            </a:r>
          </a:p>
          <a:p>
            <a:pPr>
              <a:buFontTx/>
              <a:buAutoNum type="arabicPeriod"/>
            </a:pPr>
            <a:r>
              <a:rPr lang="en-GB" sz="2400"/>
              <a:t>Was werde ich sagen?</a:t>
            </a:r>
          </a:p>
        </p:txBody>
      </p:sp>
    </p:spTree>
    <p:extLst>
      <p:ext uri="{BB962C8B-B14F-4D97-AF65-F5344CB8AC3E}">
        <p14:creationId xmlns:p14="http://schemas.microsoft.com/office/powerpoint/2010/main" val="25664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395536"/>
            <a:ext cx="5760640" cy="7325082"/>
          </a:xfrm>
          <a:prstGeom prst="rect">
            <a:avLst/>
          </a:prstGeom>
          <a:noFill/>
        </p:spPr>
        <p:txBody>
          <a:bodyPr wrap="square" rtlCol="0">
            <a:spAutoFit/>
          </a:bodyPr>
          <a:lstStyle/>
          <a:p>
            <a:r>
              <a:rPr lang="en-GB" sz="3200" b="1" u="sng" dirty="0" smtClean="0"/>
              <a:t>Reflections</a:t>
            </a:r>
          </a:p>
          <a:p>
            <a:endParaRPr lang="en-GB" sz="3200" dirty="0"/>
          </a:p>
          <a:p>
            <a:r>
              <a:rPr lang="en-GB" sz="3200" dirty="0" smtClean="0"/>
              <a:t>? Error correction</a:t>
            </a:r>
          </a:p>
          <a:p>
            <a:r>
              <a:rPr lang="en-GB" sz="3200" dirty="0" smtClean="0"/>
              <a:t>? Making TALK explicit (comparison with writing)</a:t>
            </a:r>
          </a:p>
          <a:p>
            <a:r>
              <a:rPr lang="en-GB" sz="3200" dirty="0" smtClean="0"/>
              <a:t>? Putting students at ease v Spanglish/Franglais/</a:t>
            </a:r>
            <a:r>
              <a:rPr lang="en-GB" sz="3200" dirty="0" err="1" smtClean="0"/>
              <a:t>Gerglish</a:t>
            </a:r>
            <a:endParaRPr lang="en-GB" sz="3200" dirty="0" smtClean="0"/>
          </a:p>
          <a:p>
            <a:r>
              <a:rPr lang="en-GB" sz="3200" dirty="0" smtClean="0"/>
              <a:t>? Planned v Non planned</a:t>
            </a:r>
          </a:p>
          <a:p>
            <a:r>
              <a:rPr lang="en-GB" sz="3200" dirty="0" smtClean="0"/>
              <a:t>? Importance of learning vocabulary. </a:t>
            </a:r>
            <a:r>
              <a:rPr lang="en-GB" sz="3200" dirty="0"/>
              <a:t> </a:t>
            </a:r>
            <a:r>
              <a:rPr lang="en-GB" sz="3200" dirty="0" smtClean="0"/>
              <a:t>Grammar?</a:t>
            </a:r>
          </a:p>
          <a:p>
            <a:r>
              <a:rPr lang="en-GB" sz="3200" dirty="0" smtClean="0"/>
              <a:t>?Structured v less structured</a:t>
            </a:r>
          </a:p>
          <a:p>
            <a:r>
              <a:rPr lang="en-GB" sz="3200" dirty="0" smtClean="0"/>
              <a:t>? Target Language </a:t>
            </a:r>
          </a:p>
          <a:p>
            <a:r>
              <a:rPr lang="en-GB" sz="3200" dirty="0" smtClean="0"/>
              <a:t> </a:t>
            </a:r>
          </a:p>
          <a:p>
            <a:endParaRPr lang="en-GB" dirty="0" smtClean="0"/>
          </a:p>
          <a:p>
            <a:endParaRPr lang="en-GB" dirty="0" smtClean="0"/>
          </a:p>
          <a:p>
            <a:endParaRPr lang="en-GB" dirty="0"/>
          </a:p>
        </p:txBody>
      </p:sp>
    </p:spTree>
    <p:extLst>
      <p:ext uri="{BB962C8B-B14F-4D97-AF65-F5344CB8AC3E}">
        <p14:creationId xmlns:p14="http://schemas.microsoft.com/office/powerpoint/2010/main" val="2837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672" y="395536"/>
            <a:ext cx="5760640" cy="9202519"/>
          </a:xfrm>
          <a:prstGeom prst="rect">
            <a:avLst/>
          </a:prstGeom>
          <a:noFill/>
        </p:spPr>
        <p:txBody>
          <a:bodyPr wrap="square" rtlCol="0">
            <a:spAutoFit/>
          </a:bodyPr>
          <a:lstStyle/>
          <a:p>
            <a:r>
              <a:rPr lang="en-GB" sz="3200" b="1" u="sng" dirty="0" smtClean="0"/>
              <a:t>Tips</a:t>
            </a:r>
          </a:p>
          <a:p>
            <a:endParaRPr lang="en-GB" sz="3200" dirty="0"/>
          </a:p>
          <a:p>
            <a:r>
              <a:rPr lang="en-GB" sz="2400" dirty="0" smtClean="0"/>
              <a:t>Start with a willing class.</a:t>
            </a:r>
          </a:p>
          <a:p>
            <a:r>
              <a:rPr lang="en-GB" sz="2400" dirty="0" smtClean="0"/>
              <a:t>Start with one class as a focus.</a:t>
            </a:r>
          </a:p>
          <a:p>
            <a:r>
              <a:rPr lang="en-GB" sz="2400" dirty="0" smtClean="0"/>
              <a:t>Try to include humour/interest/quirkiness/personal info.</a:t>
            </a:r>
          </a:p>
          <a:p>
            <a:r>
              <a:rPr lang="en-GB" sz="2400" dirty="0" smtClean="0"/>
              <a:t>Be explicit about planned v non planned speaking tasks.</a:t>
            </a:r>
          </a:p>
          <a:p>
            <a:r>
              <a:rPr lang="en-GB" sz="2400" dirty="0" smtClean="0"/>
              <a:t>Allow paired activities for the quieter ones.</a:t>
            </a:r>
          </a:p>
          <a:p>
            <a:r>
              <a:rPr lang="en-GB" sz="2400" dirty="0" smtClean="0"/>
              <a:t>Decide what are the main grammar points you want them to know and allow opportunities to use them in the TALK.</a:t>
            </a:r>
          </a:p>
          <a:p>
            <a:r>
              <a:rPr lang="en-GB" sz="2400" dirty="0" smtClean="0"/>
              <a:t>Students need the ‘little, useful’ words.</a:t>
            </a:r>
          </a:p>
          <a:p>
            <a:r>
              <a:rPr lang="en-GB" sz="2400" dirty="0" smtClean="0"/>
              <a:t>Especially in the earlier days, plan for TALK (start small).</a:t>
            </a:r>
          </a:p>
          <a:p>
            <a:r>
              <a:rPr lang="en-GB" sz="2400" dirty="0" smtClean="0"/>
              <a:t>Add a twist wherever you can!</a:t>
            </a:r>
          </a:p>
          <a:p>
            <a:r>
              <a:rPr lang="en-GB" sz="2400" dirty="0" smtClean="0"/>
              <a:t>Reduce the amount of ‘core’ vocab</a:t>
            </a:r>
            <a:r>
              <a:rPr lang="en-GB" sz="2400" smtClean="0"/>
              <a:t>, especially at KS3</a:t>
            </a:r>
            <a:endParaRPr lang="en-GB" sz="2400" dirty="0" smtClean="0"/>
          </a:p>
          <a:p>
            <a:r>
              <a:rPr lang="en-GB" sz="2400" dirty="0" smtClean="0"/>
              <a:t>Don’t be scared to do a ‘drill’ activity more than once.</a:t>
            </a:r>
          </a:p>
          <a:p>
            <a:endParaRPr lang="en-GB" sz="2400" dirty="0" smtClean="0"/>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23112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34541" y="444500"/>
            <a:ext cx="6210300" cy="7723717"/>
          </a:xfrm>
        </p:spPr>
        <p:txBody>
          <a:bodyPr/>
          <a:lstStyle/>
          <a:p>
            <a:pPr marL="533400" indent="-533400">
              <a:buFontTx/>
              <a:buAutoNum type="arabicPeriod"/>
            </a:pPr>
            <a:r>
              <a:rPr lang="en-GB" sz="2400"/>
              <a:t>Ich bin in den letzten Ferien nach Deutschland gefahrt.</a:t>
            </a:r>
          </a:p>
          <a:p>
            <a:pPr marL="533400" indent="-533400">
              <a:buFontTx/>
              <a:buAutoNum type="arabicPeriod"/>
            </a:pPr>
            <a:r>
              <a:rPr lang="en-GB" sz="2400"/>
              <a:t>Meine Mutter ist in einer Jugendherberge </a:t>
            </a:r>
            <a:r>
              <a:rPr lang="en-GB" sz="2400">
                <a:cs typeface="Arial" charset="0"/>
              </a:rPr>
              <a:t>übernachtet.</a:t>
            </a:r>
          </a:p>
          <a:p>
            <a:pPr marL="533400" indent="-533400">
              <a:buFontTx/>
              <a:buAutoNum type="arabicPeriod"/>
            </a:pPr>
            <a:r>
              <a:rPr lang="en-GB" sz="2400">
                <a:cs typeface="Arial" charset="0"/>
              </a:rPr>
              <a:t>Meine Schwester ist im Sommer gegangen nach Italien.</a:t>
            </a:r>
          </a:p>
          <a:p>
            <a:pPr marL="533400" indent="-533400">
              <a:buFontTx/>
              <a:buAutoNum type="arabicPeriod"/>
            </a:pPr>
            <a:r>
              <a:rPr lang="en-GB" sz="2400">
                <a:cs typeface="Arial" charset="0"/>
              </a:rPr>
              <a:t>Meine Freundin ist mit dem Flugzeug nach Griechenland gefliegt.</a:t>
            </a:r>
          </a:p>
          <a:p>
            <a:pPr marL="533400" indent="-533400">
              <a:buFontTx/>
              <a:buAutoNum type="arabicPeriod"/>
            </a:pPr>
            <a:r>
              <a:rPr lang="en-GB" sz="2400">
                <a:cs typeface="Arial" charset="0"/>
              </a:rPr>
              <a:t>Meine Eltern haben in München das Wetter geniesst.</a:t>
            </a:r>
          </a:p>
          <a:p>
            <a:pPr marL="533400" indent="-533400">
              <a:buFontTx/>
              <a:buAutoNum type="arabicPeriod"/>
            </a:pPr>
            <a:r>
              <a:rPr lang="en-GB" sz="2400">
                <a:cs typeface="Arial" charset="0"/>
              </a:rPr>
              <a:t>In Frankreich ich habe Strandferien gemacht.</a:t>
            </a:r>
          </a:p>
          <a:p>
            <a:pPr marL="533400" indent="-533400">
              <a:buFontTx/>
              <a:buAutoNum type="arabicPeriod"/>
            </a:pPr>
            <a:r>
              <a:rPr lang="en-GB" sz="2400">
                <a:cs typeface="Arial" charset="0"/>
              </a:rPr>
              <a:t>Ich habe in Italien das Essen geprobiert.</a:t>
            </a:r>
          </a:p>
          <a:p>
            <a:pPr marL="533400" indent="-533400">
              <a:buFontTx/>
              <a:buAutoNum type="arabicPeriod"/>
            </a:pPr>
            <a:r>
              <a:rPr lang="en-GB" sz="2400">
                <a:cs typeface="Arial" charset="0"/>
              </a:rPr>
              <a:t>In Australien bin ich in einem Hotel geschlafen.</a:t>
            </a:r>
          </a:p>
          <a:p>
            <a:pPr marL="533400" indent="-533400">
              <a:buFontTx/>
              <a:buAutoNum type="arabicPeriod"/>
            </a:pPr>
            <a:r>
              <a:rPr lang="en-GB" sz="2400">
                <a:cs typeface="Arial" charset="0"/>
              </a:rPr>
              <a:t>Letztes Jahr ist meine Schwester einen Austausch gemacht.</a:t>
            </a:r>
          </a:p>
          <a:p>
            <a:pPr marL="533400" indent="-533400">
              <a:buFontTx/>
              <a:buAutoNum type="arabicPeriod"/>
            </a:pPr>
            <a:r>
              <a:rPr lang="en-GB" sz="2400">
                <a:cs typeface="Arial" charset="0"/>
              </a:rPr>
              <a:t>Im Sommer bin ich nach Schweden gefliegt.</a:t>
            </a:r>
          </a:p>
          <a:p>
            <a:pPr marL="533400" indent="-533400"/>
            <a:endParaRPr lang="en-GB" sz="2400">
              <a:cs typeface="Arial" charset="0"/>
            </a:endParaRPr>
          </a:p>
          <a:p>
            <a:pPr marL="533400" indent="-533400"/>
            <a:endParaRPr lang="en-GB" sz="2400">
              <a:cs typeface="Arial" charset="0"/>
            </a:endParaRPr>
          </a:p>
        </p:txBody>
      </p:sp>
      <p:pic>
        <p:nvPicPr>
          <p:cNvPr id="4102" name="Picture 6" descr="MC9000222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291" y="5435600"/>
            <a:ext cx="1293019" cy="332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01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42888" y="444500"/>
            <a:ext cx="6372225"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u="sng"/>
              <a:t>Translation on School (Year 8)</a:t>
            </a:r>
          </a:p>
          <a:p>
            <a:pPr>
              <a:spcBef>
                <a:spcPct val="50000"/>
              </a:spcBef>
            </a:pPr>
            <a:r>
              <a:rPr lang="en-GB" sz="2400"/>
              <a:t>I love my school! My school is called Comberton Village College. My favourite subject is French because it is fun and easy. My teacher is called Mrs Gillings. I have French on Thursday and Friday. On Thursday it is at twenty to twelve and on Friday it is at ten past one. I also like P.E and art because they are interesting and my teachers are nice. I don’t like English because it is boring, difficult and useless. My favourite teacher is called Mrs Phull because she is kind. My favourite day is Friday because I have French and P.E.</a:t>
            </a:r>
          </a:p>
          <a:p>
            <a:pPr>
              <a:spcBef>
                <a:spcPct val="50000"/>
              </a:spcBef>
            </a:pPr>
            <a:r>
              <a:rPr lang="en-GB" sz="2400"/>
              <a:t>How do you find French?</a:t>
            </a:r>
          </a:p>
          <a:p>
            <a:pPr>
              <a:spcBef>
                <a:spcPct val="50000"/>
              </a:spcBef>
            </a:pPr>
            <a:r>
              <a:rPr lang="en-GB" sz="2400"/>
              <a:t>What is your favourite subject?</a:t>
            </a:r>
          </a:p>
          <a:p>
            <a:pPr>
              <a:spcBef>
                <a:spcPct val="50000"/>
              </a:spcBef>
            </a:pPr>
            <a:r>
              <a:rPr lang="en-GB" sz="2400"/>
              <a:t>What time do you have French?</a:t>
            </a:r>
          </a:p>
          <a:p>
            <a:pPr>
              <a:spcBef>
                <a:spcPct val="50000"/>
              </a:spcBef>
            </a:pPr>
            <a:r>
              <a:rPr lang="en-GB" sz="2400"/>
              <a:t>Do you like P.E?</a:t>
            </a:r>
          </a:p>
        </p:txBody>
      </p:sp>
    </p:spTree>
    <p:extLst>
      <p:ext uri="{BB962C8B-B14F-4D97-AF65-F5344CB8AC3E}">
        <p14:creationId xmlns:p14="http://schemas.microsoft.com/office/powerpoint/2010/main" val="223518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4541" y="251885"/>
            <a:ext cx="6426994"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u="sng"/>
              <a:t>Verbal Diarrhea Translation (Level 4)</a:t>
            </a:r>
          </a:p>
          <a:p>
            <a:pPr eaLnBrk="1" hangingPunct="1"/>
            <a:endParaRPr lang="en-GB" sz="3600"/>
          </a:p>
          <a:p>
            <a:pPr eaLnBrk="1" hangingPunct="1"/>
            <a:r>
              <a:rPr lang="en-GB" sz="3600" u="sng"/>
              <a:t>My</a:t>
            </a:r>
            <a:r>
              <a:rPr lang="en-GB" sz="3600"/>
              <a:t> favourite subject </a:t>
            </a:r>
            <a:r>
              <a:rPr lang="en-GB" sz="3600" u="sng"/>
              <a:t>is</a:t>
            </a:r>
            <a:r>
              <a:rPr lang="en-GB" sz="3600"/>
              <a:t> PE because  I love </a:t>
            </a:r>
            <a:r>
              <a:rPr lang="en-GB" sz="3600" u="sng"/>
              <a:t>sport</a:t>
            </a:r>
            <a:r>
              <a:rPr lang="en-GB" sz="3600"/>
              <a:t>. </a:t>
            </a:r>
            <a:r>
              <a:rPr lang="en-GB" sz="3600" u="sng"/>
              <a:t>We play football </a:t>
            </a:r>
            <a:r>
              <a:rPr lang="en-GB" sz="3600"/>
              <a:t>and </a:t>
            </a:r>
            <a:r>
              <a:rPr lang="en-GB" sz="3600" u="sng"/>
              <a:t>tennis</a:t>
            </a:r>
            <a:r>
              <a:rPr lang="en-GB" sz="3600"/>
              <a:t> and it’s fun. I also like </a:t>
            </a:r>
            <a:r>
              <a:rPr lang="en-GB" sz="3600" u="sng"/>
              <a:t>swimming</a:t>
            </a:r>
            <a:r>
              <a:rPr lang="en-GB" sz="3600"/>
              <a:t> and my sister </a:t>
            </a:r>
            <a:r>
              <a:rPr lang="en-GB" sz="3600" u="sng"/>
              <a:t>loves</a:t>
            </a:r>
            <a:r>
              <a:rPr lang="en-GB" sz="3600"/>
              <a:t> </a:t>
            </a:r>
            <a:r>
              <a:rPr lang="en-GB" sz="3600" u="sng"/>
              <a:t>swimming</a:t>
            </a:r>
            <a:r>
              <a:rPr lang="en-GB" sz="3600"/>
              <a:t> </a:t>
            </a:r>
            <a:r>
              <a:rPr lang="en-GB" sz="3600" b="1" u="sng"/>
              <a:t>too</a:t>
            </a:r>
            <a:r>
              <a:rPr lang="en-GB" sz="3600"/>
              <a:t>. I also </a:t>
            </a:r>
            <a:r>
              <a:rPr lang="en-GB" sz="3600" u="sng"/>
              <a:t>do dance </a:t>
            </a:r>
            <a:r>
              <a:rPr lang="en-GB" sz="3600"/>
              <a:t>on </a:t>
            </a:r>
            <a:r>
              <a:rPr lang="en-GB" sz="3600" u="sng"/>
              <a:t>Friday</a:t>
            </a:r>
            <a:r>
              <a:rPr lang="en-GB" sz="3600"/>
              <a:t> and it’s great. I don’t like rugby because it is awful and dangerous. </a:t>
            </a:r>
            <a:r>
              <a:rPr lang="en-GB" sz="3600" u="sng"/>
              <a:t>Table tennis </a:t>
            </a:r>
            <a:r>
              <a:rPr lang="en-GB" sz="3600"/>
              <a:t>and </a:t>
            </a:r>
            <a:r>
              <a:rPr lang="en-GB" sz="3600" u="sng"/>
              <a:t>badminton</a:t>
            </a:r>
            <a:r>
              <a:rPr lang="en-GB" sz="3600"/>
              <a:t> </a:t>
            </a:r>
            <a:r>
              <a:rPr lang="en-GB" sz="3600" u="sng"/>
              <a:t>are</a:t>
            </a:r>
            <a:r>
              <a:rPr lang="en-GB" sz="3600"/>
              <a:t> boring but </a:t>
            </a:r>
            <a:r>
              <a:rPr lang="en-GB" sz="3600" u="sng"/>
              <a:t>my</a:t>
            </a:r>
            <a:r>
              <a:rPr lang="en-GB" sz="3600"/>
              <a:t> brother </a:t>
            </a:r>
            <a:r>
              <a:rPr lang="en-GB" sz="3600" u="sng"/>
              <a:t>likes</a:t>
            </a:r>
            <a:r>
              <a:rPr lang="en-GB" sz="3600"/>
              <a:t> </a:t>
            </a:r>
            <a:r>
              <a:rPr lang="en-GB" sz="3600" u="sng"/>
              <a:t>badminton</a:t>
            </a:r>
            <a:r>
              <a:rPr lang="en-GB" sz="3600"/>
              <a:t>. He plays on a </a:t>
            </a:r>
            <a:r>
              <a:rPr lang="en-GB" sz="3600" u="sng"/>
              <a:t>Wednesday</a:t>
            </a:r>
            <a:r>
              <a:rPr lang="en-GB" sz="3600"/>
              <a:t>.</a:t>
            </a:r>
          </a:p>
          <a:p>
            <a:pPr eaLnBrk="1" hangingPunct="1"/>
            <a:endParaRPr lang="en-GB" sz="2400"/>
          </a:p>
          <a:p>
            <a:pPr eaLnBrk="1" hangingPunct="1"/>
            <a:endParaRPr lang="en-GB" sz="2400"/>
          </a:p>
        </p:txBody>
      </p:sp>
    </p:spTree>
    <p:extLst>
      <p:ext uri="{BB962C8B-B14F-4D97-AF65-F5344CB8AC3E}">
        <p14:creationId xmlns:p14="http://schemas.microsoft.com/office/powerpoint/2010/main" val="2869404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xEl>
                                              <p:pRg st="2" end="2"/>
                                            </p:txEl>
                                          </p:spTgt>
                                        </p:tgtEl>
                                        <p:attrNameLst>
                                          <p:attrName>style.visibility</p:attrName>
                                        </p:attrNameLst>
                                      </p:cBhvr>
                                      <p:to>
                                        <p:strVal val="visible"/>
                                      </p:to>
                                    </p:set>
                                    <p:animEffect transition="in" filter="wipe(down)">
                                      <p:cBhvr>
                                        <p:cTn id="7" dur="500"/>
                                        <p:tgtEl>
                                          <p:spTgt spid="205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xEl>
                                              <p:pRg st="0" end="0"/>
                                            </p:txEl>
                                          </p:spTgt>
                                        </p:tgtEl>
                                        <p:attrNameLst>
                                          <p:attrName>style.visibility</p:attrName>
                                        </p:attrNameLst>
                                      </p:cBhvr>
                                      <p:to>
                                        <p:strVal val="visible"/>
                                      </p:to>
                                    </p:set>
                                    <p:animEffect transition="in" filter="wipe(down)">
                                      <p:cBhvr>
                                        <p:cTn id="12" dur="500"/>
                                        <p:tgtEl>
                                          <p:spTgt spid="2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42888" y="251884"/>
            <a:ext cx="64269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2400" dirty="0" smtClean="0">
                <a:solidFill>
                  <a:schemeClr val="tx2">
                    <a:lumMod val="60000"/>
                    <a:lumOff val="40000"/>
                  </a:schemeClr>
                </a:solidFill>
              </a:rPr>
              <a:t>Ma m </a:t>
            </a:r>
            <a:r>
              <a:rPr lang="en-GB" sz="2400" dirty="0" err="1" smtClean="0">
                <a:solidFill>
                  <a:schemeClr val="tx2">
                    <a:lumMod val="60000"/>
                    <a:lumOff val="40000"/>
                  </a:schemeClr>
                </a:solidFill>
              </a:rPr>
              <a:t>pr</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est</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l’EPS</a:t>
            </a:r>
            <a:r>
              <a:rPr lang="en-GB" sz="2400" dirty="0" smtClean="0">
                <a:solidFill>
                  <a:schemeClr val="tx2">
                    <a:lumMod val="60000"/>
                    <a:lumOff val="40000"/>
                  </a:schemeClr>
                </a:solidFill>
              </a:rPr>
              <a:t> p </a:t>
            </a:r>
            <a:r>
              <a:rPr lang="en-GB" sz="2400" dirty="0" err="1" smtClean="0">
                <a:solidFill>
                  <a:schemeClr val="tx2">
                    <a:lumMod val="60000"/>
                    <a:lumOff val="40000"/>
                  </a:schemeClr>
                </a:solidFill>
              </a:rPr>
              <a:t>que</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j’a</a:t>
            </a:r>
            <a:r>
              <a:rPr lang="en-GB" sz="2400" dirty="0" smtClean="0">
                <a:solidFill>
                  <a:schemeClr val="tx2">
                    <a:lumMod val="60000"/>
                    <a:lumOff val="40000"/>
                  </a:schemeClr>
                </a:solidFill>
              </a:rPr>
              <a:t> le s.</a:t>
            </a:r>
          </a:p>
          <a:p>
            <a:pPr>
              <a:defRPr/>
            </a:pPr>
            <a:r>
              <a:rPr lang="en-GB" sz="2400" dirty="0" smtClean="0">
                <a:solidFill>
                  <a:schemeClr val="tx2">
                    <a:lumMod val="60000"/>
                    <a:lumOff val="40000"/>
                  </a:schemeClr>
                </a:solidFill>
              </a:rPr>
              <a:t>N </a:t>
            </a:r>
            <a:r>
              <a:rPr lang="en-GB" sz="2400" dirty="0" err="1" smtClean="0">
                <a:solidFill>
                  <a:schemeClr val="tx2">
                    <a:lumMod val="60000"/>
                    <a:lumOff val="40000"/>
                  </a:schemeClr>
                </a:solidFill>
              </a:rPr>
              <a:t>jo</a:t>
            </a:r>
            <a:r>
              <a:rPr lang="en-GB" sz="2400" dirty="0" smtClean="0">
                <a:solidFill>
                  <a:schemeClr val="tx2">
                    <a:lumMod val="60000"/>
                    <a:lumOff val="40000"/>
                  </a:schemeClr>
                </a:solidFill>
              </a:rPr>
              <a:t> au foot et au t et </a:t>
            </a:r>
            <a:r>
              <a:rPr lang="en-GB" sz="2400" dirty="0" err="1" smtClean="0">
                <a:solidFill>
                  <a:schemeClr val="tx2">
                    <a:lumMod val="60000"/>
                    <a:lumOff val="40000"/>
                  </a:schemeClr>
                </a:solidFill>
              </a:rPr>
              <a:t>c’e</a:t>
            </a:r>
            <a:r>
              <a:rPr lang="en-GB" sz="2400" dirty="0" smtClean="0">
                <a:solidFill>
                  <a:schemeClr val="tx2">
                    <a:lumMod val="60000"/>
                    <a:lumOff val="40000"/>
                  </a:schemeClr>
                </a:solidFill>
              </a:rPr>
              <a:t> am.</a:t>
            </a:r>
          </a:p>
          <a:p>
            <a:pPr>
              <a:defRPr/>
            </a:pPr>
            <a:r>
              <a:rPr lang="en-GB" sz="2400" dirty="0" smtClean="0">
                <a:solidFill>
                  <a:schemeClr val="tx2">
                    <a:lumMod val="60000"/>
                    <a:lumOff val="40000"/>
                  </a:schemeClr>
                </a:solidFill>
              </a:rPr>
              <a:t>J’ </a:t>
            </a:r>
            <a:r>
              <a:rPr lang="en-GB" sz="2400" dirty="0" err="1" smtClean="0">
                <a:solidFill>
                  <a:schemeClr val="tx2">
                    <a:lumMod val="60000"/>
                    <a:lumOff val="40000"/>
                  </a:schemeClr>
                </a:solidFill>
              </a:rPr>
              <a:t>aus</a:t>
            </a:r>
            <a:r>
              <a:rPr lang="en-GB" sz="2400" dirty="0" smtClean="0">
                <a:solidFill>
                  <a:schemeClr val="tx2">
                    <a:lumMod val="60000"/>
                    <a:lumOff val="40000"/>
                  </a:schemeClr>
                </a:solidFill>
              </a:rPr>
              <a:t> la </a:t>
            </a:r>
            <a:r>
              <a:rPr lang="en-GB" sz="2400" dirty="0" err="1" smtClean="0">
                <a:solidFill>
                  <a:schemeClr val="tx2">
                    <a:lumMod val="60000"/>
                    <a:lumOff val="40000"/>
                  </a:schemeClr>
                </a:solidFill>
              </a:rPr>
              <a:t>nat</a:t>
            </a:r>
            <a:r>
              <a:rPr lang="en-GB" sz="2400" dirty="0" smtClean="0">
                <a:solidFill>
                  <a:schemeClr val="tx2">
                    <a:lumMod val="60000"/>
                    <a:lumOff val="40000"/>
                  </a:schemeClr>
                </a:solidFill>
              </a:rPr>
              <a:t> et ma so ad la </a:t>
            </a:r>
            <a:r>
              <a:rPr lang="en-GB" sz="2400" dirty="0" err="1" smtClean="0">
                <a:solidFill>
                  <a:schemeClr val="tx2">
                    <a:lumMod val="60000"/>
                    <a:lumOff val="40000"/>
                  </a:schemeClr>
                </a:solidFill>
              </a:rPr>
              <a:t>nat</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aus.</a:t>
            </a:r>
            <a:endParaRPr lang="en-GB" sz="2400" dirty="0" smtClean="0">
              <a:solidFill>
                <a:schemeClr val="tx2">
                  <a:lumMod val="60000"/>
                  <a:lumOff val="40000"/>
                </a:schemeClr>
              </a:solidFill>
            </a:endParaRPr>
          </a:p>
          <a:p>
            <a:pPr>
              <a:defRPr/>
            </a:pPr>
            <a:r>
              <a:rPr lang="en-GB" sz="2400" dirty="0" smtClean="0">
                <a:solidFill>
                  <a:schemeClr val="tx2">
                    <a:lumMod val="60000"/>
                    <a:lumOff val="40000"/>
                  </a:schemeClr>
                </a:solidFill>
              </a:rPr>
              <a:t>Je </a:t>
            </a:r>
            <a:r>
              <a:rPr lang="en-GB" sz="2400" dirty="0" err="1" smtClean="0">
                <a:solidFill>
                  <a:schemeClr val="tx2">
                    <a:lumMod val="60000"/>
                    <a:lumOff val="40000"/>
                  </a:schemeClr>
                </a:solidFill>
              </a:rPr>
              <a:t>fa</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aus</a:t>
            </a:r>
            <a:r>
              <a:rPr lang="en-GB" sz="2400" dirty="0" smtClean="0">
                <a:solidFill>
                  <a:schemeClr val="tx2">
                    <a:lumMod val="60000"/>
                    <a:lumOff val="40000"/>
                  </a:schemeClr>
                </a:solidFill>
              </a:rPr>
              <a:t> de la da le </a:t>
            </a:r>
            <a:r>
              <a:rPr lang="en-GB" sz="2400" dirty="0" err="1" smtClean="0">
                <a:solidFill>
                  <a:schemeClr val="tx2">
                    <a:lumMod val="60000"/>
                    <a:lumOff val="40000"/>
                  </a:schemeClr>
                </a:solidFill>
              </a:rPr>
              <a:t>ven</a:t>
            </a:r>
            <a:r>
              <a:rPr lang="en-GB" sz="2400" dirty="0" smtClean="0">
                <a:solidFill>
                  <a:schemeClr val="tx2">
                    <a:lumMod val="60000"/>
                    <a:lumOff val="40000"/>
                  </a:schemeClr>
                </a:solidFill>
              </a:rPr>
              <a:t>  et </a:t>
            </a:r>
            <a:r>
              <a:rPr lang="en-GB" sz="2400" dirty="0" err="1" smtClean="0">
                <a:solidFill>
                  <a:schemeClr val="tx2">
                    <a:lumMod val="60000"/>
                    <a:lumOff val="40000"/>
                  </a:schemeClr>
                </a:solidFill>
              </a:rPr>
              <a:t>c’e</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chou</a:t>
            </a:r>
            <a:endParaRPr lang="en-GB" sz="2400" dirty="0" smtClean="0">
              <a:solidFill>
                <a:schemeClr val="tx2">
                  <a:lumMod val="60000"/>
                  <a:lumOff val="40000"/>
                </a:schemeClr>
              </a:solidFill>
            </a:endParaRPr>
          </a:p>
          <a:p>
            <a:pPr>
              <a:defRPr/>
            </a:pPr>
            <a:r>
              <a:rPr lang="en-GB" sz="2400" dirty="0" smtClean="0">
                <a:solidFill>
                  <a:schemeClr val="tx2">
                    <a:lumMod val="60000"/>
                    <a:lumOff val="40000"/>
                  </a:schemeClr>
                </a:solidFill>
              </a:rPr>
              <a:t>Je </a:t>
            </a:r>
            <a:r>
              <a:rPr lang="en-GB" sz="2400" dirty="0" err="1" smtClean="0">
                <a:solidFill>
                  <a:schemeClr val="tx2">
                    <a:lumMod val="60000"/>
                    <a:lumOff val="40000"/>
                  </a:schemeClr>
                </a:solidFill>
              </a:rPr>
              <a:t>n’a</a:t>
            </a:r>
            <a:r>
              <a:rPr lang="en-GB" sz="2400" dirty="0" smtClean="0">
                <a:solidFill>
                  <a:schemeClr val="tx2">
                    <a:lumMod val="60000"/>
                    <a:lumOff val="40000"/>
                  </a:schemeClr>
                </a:solidFill>
              </a:rPr>
              <a:t> p le rug c </a:t>
            </a:r>
            <a:r>
              <a:rPr lang="en-GB" sz="2400" dirty="0" err="1" smtClean="0">
                <a:solidFill>
                  <a:schemeClr val="tx2">
                    <a:lumMod val="60000"/>
                    <a:lumOff val="40000"/>
                  </a:schemeClr>
                </a:solidFill>
              </a:rPr>
              <a:t>c’e</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aff</a:t>
            </a:r>
            <a:r>
              <a:rPr lang="en-GB" sz="2400" dirty="0" smtClean="0">
                <a:solidFill>
                  <a:schemeClr val="tx2">
                    <a:lumMod val="60000"/>
                    <a:lumOff val="40000"/>
                  </a:schemeClr>
                </a:solidFill>
              </a:rPr>
              <a:t> et </a:t>
            </a:r>
            <a:r>
              <a:rPr lang="en-GB" sz="2400" dirty="0" err="1" smtClean="0">
                <a:solidFill>
                  <a:schemeClr val="tx2">
                    <a:lumMod val="60000"/>
                    <a:lumOff val="40000"/>
                  </a:schemeClr>
                </a:solidFill>
              </a:rPr>
              <a:t>dan.</a:t>
            </a:r>
            <a:endParaRPr lang="en-GB" sz="2400" dirty="0" smtClean="0">
              <a:solidFill>
                <a:schemeClr val="tx2">
                  <a:lumMod val="60000"/>
                  <a:lumOff val="40000"/>
                </a:schemeClr>
              </a:solidFill>
            </a:endParaRPr>
          </a:p>
          <a:p>
            <a:pPr>
              <a:defRPr/>
            </a:pPr>
            <a:r>
              <a:rPr lang="en-GB" sz="2400" dirty="0" smtClean="0">
                <a:solidFill>
                  <a:schemeClr val="tx2">
                    <a:lumMod val="60000"/>
                    <a:lumOff val="40000"/>
                  </a:schemeClr>
                </a:solidFill>
              </a:rPr>
              <a:t>Le pi </a:t>
            </a:r>
            <a:r>
              <a:rPr lang="en-GB" sz="2400" dirty="0" err="1" smtClean="0">
                <a:solidFill>
                  <a:schemeClr val="tx2">
                    <a:lumMod val="60000"/>
                    <a:lumOff val="40000"/>
                  </a:schemeClr>
                </a:solidFill>
              </a:rPr>
              <a:t>po</a:t>
            </a:r>
            <a:r>
              <a:rPr lang="en-GB" sz="2400" dirty="0" smtClean="0">
                <a:solidFill>
                  <a:schemeClr val="tx2">
                    <a:lumMod val="60000"/>
                    <a:lumOff val="40000"/>
                  </a:schemeClr>
                </a:solidFill>
              </a:rPr>
              <a:t> et le bad s </a:t>
            </a:r>
            <a:r>
              <a:rPr lang="en-GB" sz="2400" dirty="0" err="1" smtClean="0">
                <a:solidFill>
                  <a:schemeClr val="tx2">
                    <a:lumMod val="60000"/>
                    <a:lumOff val="40000"/>
                  </a:schemeClr>
                </a:solidFill>
              </a:rPr>
              <a:t>enn</a:t>
            </a:r>
            <a:r>
              <a:rPr lang="en-GB" sz="2400" dirty="0" smtClean="0">
                <a:solidFill>
                  <a:schemeClr val="tx2">
                    <a:lumMod val="60000"/>
                    <a:lumOff val="40000"/>
                  </a:schemeClr>
                </a:solidFill>
              </a:rPr>
              <a:t> m </a:t>
            </a:r>
            <a:r>
              <a:rPr lang="en-GB" sz="2400" dirty="0" err="1" smtClean="0">
                <a:solidFill>
                  <a:schemeClr val="tx2">
                    <a:lumMod val="60000"/>
                    <a:lumOff val="40000"/>
                  </a:schemeClr>
                </a:solidFill>
              </a:rPr>
              <a:t>m</a:t>
            </a:r>
            <a:r>
              <a:rPr lang="en-GB" sz="2400" dirty="0" smtClean="0">
                <a:solidFill>
                  <a:schemeClr val="tx2">
                    <a:lumMod val="60000"/>
                    <a:lumOff val="40000"/>
                  </a:schemeClr>
                </a:solidFill>
              </a:rPr>
              <a:t> </a:t>
            </a:r>
            <a:r>
              <a:rPr lang="en-GB" sz="2400" dirty="0" err="1" smtClean="0">
                <a:solidFill>
                  <a:schemeClr val="tx2">
                    <a:lumMod val="60000"/>
                    <a:lumOff val="40000"/>
                  </a:schemeClr>
                </a:solidFill>
              </a:rPr>
              <a:t>fr</a:t>
            </a:r>
            <a:r>
              <a:rPr lang="en-GB" sz="2400" dirty="0" smtClean="0">
                <a:solidFill>
                  <a:schemeClr val="tx2">
                    <a:lumMod val="60000"/>
                    <a:lumOff val="40000"/>
                  </a:schemeClr>
                </a:solidFill>
              </a:rPr>
              <a:t> a le bad.</a:t>
            </a:r>
          </a:p>
          <a:p>
            <a:pPr>
              <a:defRPr/>
            </a:pPr>
            <a:r>
              <a:rPr lang="en-GB" sz="2400" dirty="0" smtClean="0">
                <a:solidFill>
                  <a:schemeClr val="tx2">
                    <a:lumMod val="60000"/>
                    <a:lumOff val="40000"/>
                  </a:schemeClr>
                </a:solidFill>
              </a:rPr>
              <a:t>Il j </a:t>
            </a:r>
            <a:r>
              <a:rPr lang="en-GB" sz="2400" smtClean="0">
                <a:solidFill>
                  <a:schemeClr val="tx2">
                    <a:lumMod val="60000"/>
                    <a:lumOff val="40000"/>
                  </a:schemeClr>
                </a:solidFill>
              </a:rPr>
              <a:t>le m.</a:t>
            </a:r>
            <a:endParaRPr lang="en-GB" sz="2400" dirty="0" smtClean="0">
              <a:solidFill>
                <a:schemeClr val="tx2">
                  <a:lumMod val="60000"/>
                  <a:lumOff val="40000"/>
                </a:schemeClr>
              </a:solidFill>
            </a:endParaRPr>
          </a:p>
          <a:p>
            <a:pPr>
              <a:defRPr/>
            </a:pPr>
            <a:endParaRPr lang="en-GB" sz="2400" dirty="0" smtClean="0"/>
          </a:p>
          <a:p>
            <a:pPr>
              <a:defRPr/>
            </a:pPr>
            <a:endParaRPr lang="en-GB" sz="2400" dirty="0" smtClean="0"/>
          </a:p>
        </p:txBody>
      </p:sp>
    </p:spTree>
    <p:extLst>
      <p:ext uri="{BB962C8B-B14F-4D97-AF65-F5344CB8AC3E}">
        <p14:creationId xmlns:p14="http://schemas.microsoft.com/office/powerpoint/2010/main" val="190749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down)">
                                      <p:cBhvr>
                                        <p:cTn id="7" dur="5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barn(inVertical)">
                                      <p:cBhvr>
                                        <p:cTn id="12" dur="500"/>
                                        <p:tgtEl>
                                          <p:spTgt spid="2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circle(in)">
                                      <p:cBhvr>
                                        <p:cTn id="17" dur="2000"/>
                                        <p:tgtEl>
                                          <p:spTgt spid="20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wipe(down)">
                                      <p:cBhvr>
                                        <p:cTn id="22" dur="500"/>
                                        <p:tgtEl>
                                          <p:spTgt spid="20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xEl>
                                              <p:pRg st="4" end="4"/>
                                            </p:txEl>
                                          </p:spTgt>
                                        </p:tgtEl>
                                        <p:attrNameLst>
                                          <p:attrName>style.visibility</p:attrName>
                                        </p:attrNameLst>
                                      </p:cBhvr>
                                      <p:to>
                                        <p:strVal val="visible"/>
                                      </p:to>
                                    </p:set>
                                    <p:animEffect transition="in" filter="wipe(down)">
                                      <p:cBhvr>
                                        <p:cTn id="27" dur="500"/>
                                        <p:tgtEl>
                                          <p:spTgt spid="20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2050">
                                            <p:txEl>
                                              <p:pRg st="5" end="5"/>
                                            </p:txEl>
                                          </p:spTgt>
                                        </p:tgtEl>
                                        <p:attrNameLst>
                                          <p:attrName>style.visibility</p:attrName>
                                        </p:attrNameLst>
                                      </p:cBhvr>
                                      <p:to>
                                        <p:strVal val="visible"/>
                                      </p:to>
                                    </p:set>
                                    <p:animEffect transition="in" filter="circle(in)">
                                      <p:cBhvr>
                                        <p:cTn id="32" dur="2000"/>
                                        <p:tgtEl>
                                          <p:spTgt spid="205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xEl>
                                              <p:pRg st="6" end="6"/>
                                            </p:txEl>
                                          </p:spTgt>
                                        </p:tgtEl>
                                        <p:attrNameLst>
                                          <p:attrName>style.visibility</p:attrName>
                                        </p:attrNameLst>
                                      </p:cBhvr>
                                      <p:to>
                                        <p:strVal val="visible"/>
                                      </p:to>
                                    </p:set>
                                    <p:anim calcmode="lin" valueType="num">
                                      <p:cBhvr additive="base">
                                        <p:cTn id="37" dur="500" fill="hold"/>
                                        <p:tgtEl>
                                          <p:spTgt spid="205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80963" y="347133"/>
            <a:ext cx="6426994" cy="5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800" b="1" u="sng"/>
              <a:t>Verbal Diarrhea Translation!</a:t>
            </a:r>
            <a:endParaRPr lang="en-GB" sz="2800"/>
          </a:p>
          <a:p>
            <a:pPr eaLnBrk="1" hangingPunct="1"/>
            <a:r>
              <a:rPr lang="en-GB" sz="2800"/>
              <a:t>Ma matière préférée est l’EPS/le sport parce que/car j’adore le sport. Nous jouons au foot et au tennis et c’est amusant. J’aime aussi la natation et ma soeur adore la natation aussi. Je fais aussi de la danse le vendredi et c’est chouette/génial/super. Je n’aime pas le rugby parce que/car c’est affreux et dangereux. Le ping pong/le tennis de table et le badminton sont ennuyeux mais mon frère aime le badminton. Il joue le mercredi.</a:t>
            </a:r>
          </a:p>
        </p:txBody>
      </p:sp>
      <p:sp>
        <p:nvSpPr>
          <p:cNvPr id="4099" name="TextBox 1"/>
          <p:cNvSpPr txBox="1">
            <a:spLocks noChangeArrowheads="1"/>
          </p:cNvSpPr>
          <p:nvPr/>
        </p:nvSpPr>
        <p:spPr bwMode="auto">
          <a:xfrm>
            <a:off x="80963" y="5916084"/>
            <a:ext cx="6426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b="1" u="sng"/>
              <a:t>Focus areas</a:t>
            </a:r>
          </a:p>
          <a:p>
            <a:pPr eaLnBrk="1" hangingPunct="1"/>
            <a:endParaRPr lang="en-GB"/>
          </a:p>
        </p:txBody>
      </p:sp>
      <p:sp>
        <p:nvSpPr>
          <p:cNvPr id="4" name="TextBox 3"/>
          <p:cNvSpPr txBox="1"/>
          <p:nvPr/>
        </p:nvSpPr>
        <p:spPr>
          <a:xfrm>
            <a:off x="26194" y="6396568"/>
            <a:ext cx="1620441" cy="2862322"/>
          </a:xfrm>
          <a:prstGeom prst="rect">
            <a:avLst/>
          </a:prstGeom>
          <a:noFill/>
          <a:ln>
            <a:solidFill>
              <a:schemeClr val="tx1"/>
            </a:solidFill>
          </a:ln>
        </p:spPr>
        <p:txBody>
          <a:bodyPr>
            <a:spAutoFit/>
          </a:bodyPr>
          <a:lstStyle/>
          <a:p>
            <a:pPr>
              <a:defRPr/>
            </a:pPr>
            <a:r>
              <a:rPr lang="en-GB" b="1" u="sng" dirty="0" err="1"/>
              <a:t>mon</a:t>
            </a:r>
            <a:r>
              <a:rPr lang="en-GB" b="1" u="sng" dirty="0"/>
              <a:t>/ma/</a:t>
            </a:r>
            <a:r>
              <a:rPr lang="en-GB" b="1" u="sng" dirty="0" err="1"/>
              <a:t>mes</a:t>
            </a:r>
            <a:endParaRPr lang="en-GB" b="1" u="sng" dirty="0"/>
          </a:p>
          <a:p>
            <a:pPr marL="342900" indent="-342900">
              <a:buFontTx/>
              <a:buAutoNum type="arabicPeriod"/>
              <a:defRPr/>
            </a:pPr>
            <a:r>
              <a:rPr lang="en-GB" dirty="0"/>
              <a:t>My mum and my dad</a:t>
            </a:r>
          </a:p>
          <a:p>
            <a:pPr marL="342900" indent="-342900">
              <a:buFontTx/>
              <a:buAutoNum type="arabicPeriod"/>
              <a:defRPr/>
            </a:pPr>
            <a:r>
              <a:rPr lang="en-GB" dirty="0"/>
              <a:t>My birthday</a:t>
            </a:r>
          </a:p>
          <a:p>
            <a:pPr marL="342900" indent="-342900">
              <a:buFontTx/>
              <a:buAutoNum type="arabicPeriod"/>
              <a:defRPr/>
            </a:pPr>
            <a:r>
              <a:rPr lang="en-GB" dirty="0"/>
              <a:t>My pen (</a:t>
            </a:r>
            <a:r>
              <a:rPr lang="en-GB" dirty="0" err="1"/>
              <a:t>masc</a:t>
            </a:r>
            <a:r>
              <a:rPr lang="en-GB" dirty="0"/>
              <a:t>)</a:t>
            </a:r>
          </a:p>
          <a:p>
            <a:pPr marL="342900" indent="-342900">
              <a:buFontTx/>
              <a:buAutoNum type="arabicPeriod"/>
              <a:defRPr/>
            </a:pPr>
            <a:r>
              <a:rPr lang="en-GB" dirty="0"/>
              <a:t>My </a:t>
            </a:r>
            <a:r>
              <a:rPr lang="en-GB" dirty="0" err="1"/>
              <a:t>fav</a:t>
            </a:r>
            <a:r>
              <a:rPr lang="en-GB" dirty="0"/>
              <a:t> subject</a:t>
            </a:r>
          </a:p>
          <a:p>
            <a:pPr marL="342900" indent="-342900">
              <a:buFontTx/>
              <a:buAutoNum type="arabicPeriod"/>
              <a:defRPr/>
            </a:pPr>
            <a:endParaRPr lang="en-GB" dirty="0"/>
          </a:p>
        </p:txBody>
      </p:sp>
      <p:sp>
        <p:nvSpPr>
          <p:cNvPr id="5" name="TextBox 4"/>
          <p:cNvSpPr txBox="1"/>
          <p:nvPr/>
        </p:nvSpPr>
        <p:spPr>
          <a:xfrm>
            <a:off x="1701404" y="6396568"/>
            <a:ext cx="1619250" cy="2862322"/>
          </a:xfrm>
          <a:prstGeom prst="rect">
            <a:avLst/>
          </a:prstGeom>
          <a:noFill/>
          <a:ln>
            <a:solidFill>
              <a:schemeClr val="tx1"/>
            </a:solidFill>
          </a:ln>
        </p:spPr>
        <p:txBody>
          <a:bodyPr>
            <a:spAutoFit/>
          </a:bodyPr>
          <a:lstStyle/>
          <a:p>
            <a:pPr>
              <a:defRPr/>
            </a:pPr>
            <a:r>
              <a:rPr lang="en-GB" b="1" u="sng" dirty="0" err="1"/>
              <a:t>jouer</a:t>
            </a:r>
            <a:r>
              <a:rPr lang="en-GB" b="1" u="sng" dirty="0"/>
              <a:t> au (to play)</a:t>
            </a:r>
          </a:p>
          <a:p>
            <a:pPr marL="342900" indent="-342900">
              <a:buFontTx/>
              <a:buAutoNum type="arabicPeriod"/>
              <a:defRPr/>
            </a:pPr>
            <a:r>
              <a:rPr lang="en-GB" dirty="0"/>
              <a:t>I play tennis</a:t>
            </a:r>
          </a:p>
          <a:p>
            <a:pPr marL="342900" indent="-342900">
              <a:buFontTx/>
              <a:buAutoNum type="arabicPeriod"/>
              <a:defRPr/>
            </a:pPr>
            <a:r>
              <a:rPr lang="en-GB" dirty="0"/>
              <a:t>I play </a:t>
            </a:r>
            <a:r>
              <a:rPr lang="en-GB" dirty="0" err="1"/>
              <a:t>rubgy</a:t>
            </a:r>
            <a:endParaRPr lang="en-GB" dirty="0"/>
          </a:p>
          <a:p>
            <a:pPr marL="342900" indent="-342900">
              <a:buFontTx/>
              <a:buAutoNum type="arabicPeriod"/>
              <a:defRPr/>
            </a:pPr>
            <a:r>
              <a:rPr lang="en-GB" dirty="0"/>
              <a:t>He plays tennis</a:t>
            </a:r>
          </a:p>
          <a:p>
            <a:pPr marL="342900" indent="-342900">
              <a:buFontTx/>
              <a:buAutoNum type="arabicPeriod"/>
              <a:defRPr/>
            </a:pPr>
            <a:r>
              <a:rPr lang="en-GB" dirty="0"/>
              <a:t>We play volleyball and tennis</a:t>
            </a:r>
          </a:p>
        </p:txBody>
      </p:sp>
      <p:sp>
        <p:nvSpPr>
          <p:cNvPr id="6" name="TextBox 5"/>
          <p:cNvSpPr txBox="1"/>
          <p:nvPr/>
        </p:nvSpPr>
        <p:spPr>
          <a:xfrm>
            <a:off x="3375422" y="6396568"/>
            <a:ext cx="1619250" cy="2308324"/>
          </a:xfrm>
          <a:prstGeom prst="rect">
            <a:avLst/>
          </a:prstGeom>
          <a:noFill/>
          <a:ln>
            <a:solidFill>
              <a:schemeClr val="tx1"/>
            </a:solidFill>
          </a:ln>
        </p:spPr>
        <p:txBody>
          <a:bodyPr>
            <a:spAutoFit/>
          </a:bodyPr>
          <a:lstStyle/>
          <a:p>
            <a:pPr>
              <a:defRPr/>
            </a:pPr>
            <a:r>
              <a:rPr lang="en-GB" b="1" u="sng" dirty="0"/>
              <a:t>le/la/les</a:t>
            </a:r>
          </a:p>
          <a:p>
            <a:pPr marL="342900" indent="-342900">
              <a:buFontTx/>
              <a:buAutoNum type="arabicPeriod"/>
              <a:defRPr/>
            </a:pPr>
            <a:r>
              <a:rPr lang="en-GB" dirty="0"/>
              <a:t>biology</a:t>
            </a:r>
          </a:p>
          <a:p>
            <a:pPr marL="342900" indent="-342900">
              <a:buFontTx/>
              <a:buAutoNum type="arabicPeriod"/>
              <a:defRPr/>
            </a:pPr>
            <a:r>
              <a:rPr lang="en-GB" dirty="0"/>
              <a:t>maths</a:t>
            </a:r>
          </a:p>
          <a:p>
            <a:pPr marL="342900" indent="-342900">
              <a:buFontTx/>
              <a:buAutoNum type="arabicPeriod"/>
              <a:defRPr/>
            </a:pPr>
            <a:r>
              <a:rPr lang="en-GB" dirty="0"/>
              <a:t>birthday</a:t>
            </a:r>
          </a:p>
          <a:p>
            <a:pPr marL="342900" indent="-342900">
              <a:buFontTx/>
              <a:buAutoNum type="arabicPeriod"/>
              <a:defRPr/>
            </a:pPr>
            <a:r>
              <a:rPr lang="en-GB" dirty="0"/>
              <a:t>school</a:t>
            </a:r>
          </a:p>
          <a:p>
            <a:pPr marL="342900" indent="-342900">
              <a:buFontTx/>
              <a:buAutoNum type="arabicPeriod"/>
              <a:defRPr/>
            </a:pPr>
            <a:r>
              <a:rPr lang="en-GB" dirty="0"/>
              <a:t>swimming</a:t>
            </a:r>
          </a:p>
          <a:p>
            <a:pPr marL="342900" indent="-342900">
              <a:buFontTx/>
              <a:buAutoNum type="arabicPeriod"/>
              <a:defRPr/>
            </a:pPr>
            <a:r>
              <a:rPr lang="en-GB" dirty="0"/>
              <a:t>horse riding</a:t>
            </a:r>
          </a:p>
        </p:txBody>
      </p:sp>
      <p:sp>
        <p:nvSpPr>
          <p:cNvPr id="7" name="TextBox 6"/>
          <p:cNvSpPr txBox="1"/>
          <p:nvPr/>
        </p:nvSpPr>
        <p:spPr>
          <a:xfrm>
            <a:off x="5103019" y="6396567"/>
            <a:ext cx="1620441" cy="2585323"/>
          </a:xfrm>
          <a:prstGeom prst="rect">
            <a:avLst/>
          </a:prstGeom>
          <a:noFill/>
          <a:ln>
            <a:solidFill>
              <a:schemeClr val="tx1"/>
            </a:solidFill>
          </a:ln>
        </p:spPr>
        <p:txBody>
          <a:bodyPr>
            <a:spAutoFit/>
          </a:bodyPr>
          <a:lstStyle/>
          <a:p>
            <a:pPr>
              <a:defRPr/>
            </a:pPr>
            <a:r>
              <a:rPr lang="en-GB" b="1" u="sng" dirty="0"/>
              <a:t>verbs</a:t>
            </a:r>
          </a:p>
          <a:p>
            <a:pPr marL="342900" indent="-342900">
              <a:buFontTx/>
              <a:buAutoNum type="arabicPeriod"/>
              <a:defRPr/>
            </a:pPr>
            <a:r>
              <a:rPr lang="en-GB" dirty="0"/>
              <a:t>I have</a:t>
            </a:r>
          </a:p>
          <a:p>
            <a:pPr marL="342900" indent="-342900">
              <a:buFontTx/>
              <a:buAutoNum type="arabicPeriod"/>
              <a:defRPr/>
            </a:pPr>
            <a:r>
              <a:rPr lang="en-GB" dirty="0"/>
              <a:t>He has</a:t>
            </a:r>
          </a:p>
          <a:p>
            <a:pPr marL="342900" indent="-342900">
              <a:buFontTx/>
              <a:buAutoNum type="arabicPeriod"/>
              <a:defRPr/>
            </a:pPr>
            <a:r>
              <a:rPr lang="en-GB" dirty="0"/>
              <a:t>I like</a:t>
            </a:r>
          </a:p>
          <a:p>
            <a:pPr marL="342900" indent="-342900">
              <a:buFontTx/>
              <a:buAutoNum type="arabicPeriod"/>
              <a:defRPr/>
            </a:pPr>
            <a:r>
              <a:rPr lang="en-GB" dirty="0"/>
              <a:t>My sister likes</a:t>
            </a:r>
          </a:p>
          <a:p>
            <a:pPr marL="342900" indent="-342900">
              <a:buFontTx/>
              <a:buAutoNum type="arabicPeriod"/>
              <a:defRPr/>
            </a:pPr>
            <a:r>
              <a:rPr lang="en-GB" dirty="0"/>
              <a:t>I do</a:t>
            </a:r>
          </a:p>
          <a:p>
            <a:pPr marL="342900" indent="-342900">
              <a:buFontTx/>
              <a:buAutoNum type="arabicPeriod"/>
              <a:defRPr/>
            </a:pPr>
            <a:r>
              <a:rPr lang="en-GB" dirty="0"/>
              <a:t>They do</a:t>
            </a:r>
          </a:p>
          <a:p>
            <a:pPr marL="342900" indent="-342900">
              <a:buFontTx/>
              <a:buAutoNum type="arabicPeriod"/>
              <a:defRPr/>
            </a:pPr>
            <a:endParaRPr lang="en-GB" dirty="0"/>
          </a:p>
        </p:txBody>
      </p:sp>
    </p:spTree>
    <p:extLst>
      <p:ext uri="{BB962C8B-B14F-4D97-AF65-F5344CB8AC3E}">
        <p14:creationId xmlns:p14="http://schemas.microsoft.com/office/powerpoint/2010/main" val="1896740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GB" smtClean="0"/>
              <a:t>Eine kleine Wiederholung der Vergangenheit</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GB" smtClean="0"/>
          </a:p>
        </p:txBody>
      </p:sp>
    </p:spTree>
    <p:extLst>
      <p:ext uri="{BB962C8B-B14F-4D97-AF65-F5344CB8AC3E}">
        <p14:creationId xmlns:p14="http://schemas.microsoft.com/office/powerpoint/2010/main" val="284231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ARELY USED\MY STUFF 07\Photos\S&amp;M photos for wedding\11 years old (2) - 1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2060575"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Mein </a:t>
            </a:r>
            <a:r>
              <a:rPr lang="en-GB" sz="2000" dirty="0" err="1"/>
              <a:t>Schultag</a:t>
            </a:r>
            <a:r>
              <a:rPr lang="en-GB" sz="2000" dirty="0"/>
              <a:t> </a:t>
            </a:r>
            <a:r>
              <a:rPr lang="en-GB" sz="2000" dirty="0" err="1"/>
              <a:t>beginnt</a:t>
            </a:r>
            <a:r>
              <a:rPr lang="en-GB" sz="2000" dirty="0"/>
              <a:t> um </a:t>
            </a:r>
            <a:r>
              <a:rPr lang="en-GB" sz="2000" dirty="0" err="1"/>
              <a:t>halb</a:t>
            </a:r>
            <a:r>
              <a:rPr lang="en-GB" sz="2000" dirty="0"/>
              <a:t> </a:t>
            </a:r>
            <a:r>
              <a:rPr lang="en-GB" sz="2000" dirty="0" err="1"/>
              <a:t>neun</a:t>
            </a:r>
            <a:r>
              <a:rPr lang="en-GB" sz="2000" dirty="0"/>
              <a:t> (1)</a:t>
            </a:r>
          </a:p>
        </p:txBody>
      </p:sp>
      <p:sp>
        <p:nvSpPr>
          <p:cNvPr id="6" name="Rectangle 5"/>
          <p:cNvSpPr/>
          <p:nvPr/>
        </p:nvSpPr>
        <p:spPr>
          <a:xfrm>
            <a:off x="2060575" y="0"/>
            <a:ext cx="2349500"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Nein. Deutsch </a:t>
            </a:r>
            <a:r>
              <a:rPr lang="en-GB" sz="2000" dirty="0" err="1"/>
              <a:t>ist</a:t>
            </a:r>
            <a:r>
              <a:rPr lang="en-GB" sz="2000" dirty="0"/>
              <a:t> </a:t>
            </a:r>
            <a:r>
              <a:rPr lang="en-GB" sz="2000" dirty="0" err="1"/>
              <a:t>natürlich</a:t>
            </a:r>
            <a:r>
              <a:rPr lang="en-GB" sz="2000" dirty="0"/>
              <a:t> </a:t>
            </a:r>
            <a:r>
              <a:rPr lang="en-GB" sz="2000" dirty="0" err="1"/>
              <a:t>mein</a:t>
            </a:r>
            <a:r>
              <a:rPr lang="en-GB" sz="2000" dirty="0"/>
              <a:t> </a:t>
            </a:r>
            <a:r>
              <a:rPr lang="en-GB" sz="2000" dirty="0" err="1"/>
              <a:t>Lieblingsfach</a:t>
            </a:r>
            <a:r>
              <a:rPr lang="en-GB" sz="2000" dirty="0"/>
              <a:t>. (2)</a:t>
            </a:r>
          </a:p>
        </p:txBody>
      </p:sp>
      <p:sp>
        <p:nvSpPr>
          <p:cNvPr id="7" name="Rectangle 6"/>
          <p:cNvSpPr/>
          <p:nvPr/>
        </p:nvSpPr>
        <p:spPr>
          <a:xfrm>
            <a:off x="4410075" y="17463"/>
            <a:ext cx="2420938" cy="226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Das </a:t>
            </a:r>
            <a:r>
              <a:rPr lang="en-GB" sz="2000" dirty="0" err="1"/>
              <a:t>langweiligste</a:t>
            </a:r>
            <a:r>
              <a:rPr lang="en-GB" sz="2000" dirty="0"/>
              <a:t> </a:t>
            </a:r>
            <a:r>
              <a:rPr lang="en-GB" sz="2000" dirty="0" err="1"/>
              <a:t>Fach</a:t>
            </a:r>
            <a:r>
              <a:rPr lang="en-GB" sz="2000" dirty="0"/>
              <a:t> </a:t>
            </a:r>
            <a:r>
              <a:rPr lang="en-GB" sz="2000" dirty="0" err="1"/>
              <a:t>ist</a:t>
            </a:r>
            <a:r>
              <a:rPr lang="en-GB" sz="2000" dirty="0"/>
              <a:t> </a:t>
            </a:r>
            <a:r>
              <a:rPr lang="en-GB" sz="2000" dirty="0" err="1"/>
              <a:t>Englisch</a:t>
            </a:r>
            <a:r>
              <a:rPr lang="en-GB" sz="2000" dirty="0"/>
              <a:t>. (2)</a:t>
            </a:r>
          </a:p>
        </p:txBody>
      </p:sp>
      <p:sp>
        <p:nvSpPr>
          <p:cNvPr id="8" name="Rectangle 7"/>
          <p:cNvSpPr/>
          <p:nvPr/>
        </p:nvSpPr>
        <p:spPr>
          <a:xfrm>
            <a:off x="-26988" y="2268538"/>
            <a:ext cx="2060576"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Eine</a:t>
            </a:r>
            <a:r>
              <a:rPr lang="en-GB" sz="2000" dirty="0"/>
              <a:t> </a:t>
            </a:r>
            <a:r>
              <a:rPr lang="en-GB" sz="2000" dirty="0" err="1"/>
              <a:t>gute</a:t>
            </a:r>
            <a:r>
              <a:rPr lang="en-GB" sz="2000" dirty="0"/>
              <a:t> </a:t>
            </a:r>
            <a:r>
              <a:rPr lang="en-GB" sz="2000" dirty="0" err="1"/>
              <a:t>Frage</a:t>
            </a:r>
            <a:r>
              <a:rPr lang="en-GB" sz="2000" dirty="0"/>
              <a:t>. </a:t>
            </a:r>
            <a:r>
              <a:rPr lang="en-GB" sz="2000" dirty="0" err="1"/>
              <a:t>Ich</a:t>
            </a:r>
            <a:r>
              <a:rPr lang="en-GB" sz="2000" dirty="0"/>
              <a:t> </a:t>
            </a:r>
            <a:r>
              <a:rPr lang="en-GB" sz="2000" dirty="0" err="1"/>
              <a:t>finde</a:t>
            </a:r>
            <a:r>
              <a:rPr lang="en-GB" sz="2000" dirty="0"/>
              <a:t> </a:t>
            </a:r>
            <a:r>
              <a:rPr lang="en-GB" sz="2000" dirty="0" err="1"/>
              <a:t>Mathe</a:t>
            </a:r>
            <a:r>
              <a:rPr lang="en-GB" sz="2000" dirty="0"/>
              <a:t> </a:t>
            </a:r>
            <a:r>
              <a:rPr lang="en-GB" sz="2000" dirty="0" err="1"/>
              <a:t>nützlicher</a:t>
            </a:r>
            <a:r>
              <a:rPr lang="en-GB" sz="2000" dirty="0"/>
              <a:t> </a:t>
            </a:r>
            <a:r>
              <a:rPr lang="en-GB" sz="2000" dirty="0" err="1"/>
              <a:t>als</a:t>
            </a:r>
            <a:r>
              <a:rPr lang="en-GB" sz="2000" dirty="0"/>
              <a:t> </a:t>
            </a:r>
            <a:r>
              <a:rPr lang="en-GB" sz="2000" dirty="0" err="1"/>
              <a:t>Englisch</a:t>
            </a:r>
            <a:r>
              <a:rPr lang="en-GB" sz="2000" dirty="0"/>
              <a:t>. (2)</a:t>
            </a:r>
          </a:p>
        </p:txBody>
      </p:sp>
      <p:sp>
        <p:nvSpPr>
          <p:cNvPr id="9" name="Rectangle 8"/>
          <p:cNvSpPr/>
          <p:nvPr/>
        </p:nvSpPr>
        <p:spPr>
          <a:xfrm>
            <a:off x="-26988" y="4500563"/>
            <a:ext cx="2060576"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Letztes</a:t>
            </a:r>
            <a:r>
              <a:rPr lang="en-GB" sz="2000" dirty="0"/>
              <a:t> </a:t>
            </a:r>
            <a:r>
              <a:rPr lang="en-GB" sz="2000" dirty="0" err="1"/>
              <a:t>Jahr</a:t>
            </a:r>
            <a:r>
              <a:rPr lang="en-GB" sz="2000" dirty="0"/>
              <a:t> war Geschichte </a:t>
            </a:r>
            <a:r>
              <a:rPr lang="en-GB" sz="2000" dirty="0" err="1"/>
              <a:t>sehr</a:t>
            </a:r>
            <a:r>
              <a:rPr lang="en-GB" sz="2000" dirty="0"/>
              <a:t> </a:t>
            </a:r>
            <a:r>
              <a:rPr lang="en-GB" sz="2000" dirty="0" err="1"/>
              <a:t>langweilig</a:t>
            </a:r>
            <a:r>
              <a:rPr lang="en-GB" sz="2000" dirty="0"/>
              <a:t> </a:t>
            </a:r>
            <a:r>
              <a:rPr lang="en-GB" sz="2000" dirty="0" err="1"/>
              <a:t>aber</a:t>
            </a:r>
            <a:r>
              <a:rPr lang="en-GB" sz="2000" dirty="0"/>
              <a:t> dieses </a:t>
            </a:r>
            <a:r>
              <a:rPr lang="en-GB" sz="2000" dirty="0" err="1"/>
              <a:t>Jahr</a:t>
            </a:r>
            <a:r>
              <a:rPr lang="en-GB" sz="2000" dirty="0"/>
              <a:t> </a:t>
            </a:r>
            <a:r>
              <a:rPr lang="en-GB" sz="2000" dirty="0" err="1"/>
              <a:t>ist</a:t>
            </a:r>
            <a:r>
              <a:rPr lang="en-GB" sz="2000" dirty="0"/>
              <a:t> </a:t>
            </a:r>
            <a:r>
              <a:rPr lang="en-GB" sz="2000" dirty="0" err="1"/>
              <a:t>es</a:t>
            </a:r>
            <a:r>
              <a:rPr lang="en-GB" sz="2000" dirty="0"/>
              <a:t> </a:t>
            </a:r>
            <a:r>
              <a:rPr lang="en-GB" sz="2000" dirty="0" err="1"/>
              <a:t>besser</a:t>
            </a:r>
            <a:r>
              <a:rPr lang="en-GB" sz="2000" dirty="0"/>
              <a:t>. (2)</a:t>
            </a:r>
          </a:p>
        </p:txBody>
      </p:sp>
      <p:sp>
        <p:nvSpPr>
          <p:cNvPr id="10" name="Rectangle 9"/>
          <p:cNvSpPr/>
          <p:nvPr/>
        </p:nvSpPr>
        <p:spPr>
          <a:xfrm>
            <a:off x="-26988" y="6767513"/>
            <a:ext cx="2060576" cy="241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Ich</a:t>
            </a:r>
            <a:r>
              <a:rPr lang="en-GB" sz="2000" dirty="0"/>
              <a:t> </a:t>
            </a:r>
            <a:r>
              <a:rPr lang="en-GB" sz="2000" dirty="0" err="1"/>
              <a:t>werde</a:t>
            </a:r>
            <a:r>
              <a:rPr lang="en-GB" sz="2000" dirty="0"/>
              <a:t> </a:t>
            </a:r>
            <a:r>
              <a:rPr lang="en-GB" sz="2000" dirty="0" err="1"/>
              <a:t>immer</a:t>
            </a:r>
            <a:r>
              <a:rPr lang="en-GB" sz="2000" dirty="0"/>
              <a:t> </a:t>
            </a:r>
            <a:r>
              <a:rPr lang="en-GB" sz="2000" dirty="0" err="1"/>
              <a:t>pünktlich</a:t>
            </a:r>
            <a:r>
              <a:rPr lang="en-GB" sz="2000" dirty="0"/>
              <a:t> </a:t>
            </a:r>
            <a:r>
              <a:rPr lang="en-GB" sz="2000" dirty="0" err="1"/>
              <a:t>zur</a:t>
            </a:r>
            <a:r>
              <a:rPr lang="en-GB" sz="2000" dirty="0"/>
              <a:t> </a:t>
            </a:r>
            <a:r>
              <a:rPr lang="en-GB" sz="2000" dirty="0" err="1"/>
              <a:t>Deutschklasse</a:t>
            </a:r>
            <a:r>
              <a:rPr lang="en-GB" sz="2000" dirty="0"/>
              <a:t> </a:t>
            </a:r>
            <a:r>
              <a:rPr lang="en-GB" sz="2000" dirty="0" err="1"/>
              <a:t>kommen</a:t>
            </a:r>
            <a:r>
              <a:rPr lang="en-GB" sz="2000" dirty="0"/>
              <a:t> (1)</a:t>
            </a:r>
          </a:p>
        </p:txBody>
      </p:sp>
      <p:sp>
        <p:nvSpPr>
          <p:cNvPr id="11" name="Rectangle 10"/>
          <p:cNvSpPr/>
          <p:nvPr/>
        </p:nvSpPr>
        <p:spPr>
          <a:xfrm>
            <a:off x="2060575" y="2286000"/>
            <a:ext cx="2349500"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Ich</a:t>
            </a:r>
            <a:r>
              <a:rPr lang="en-GB" sz="2000" dirty="0"/>
              <a:t> </a:t>
            </a:r>
            <a:r>
              <a:rPr lang="en-GB" sz="2000" dirty="0" err="1"/>
              <a:t>habe</a:t>
            </a:r>
            <a:r>
              <a:rPr lang="en-GB" sz="2000" dirty="0"/>
              <a:t> Grammatik </a:t>
            </a:r>
            <a:r>
              <a:rPr lang="en-GB" sz="2000" dirty="0" err="1"/>
              <a:t>gelernt</a:t>
            </a:r>
            <a:r>
              <a:rPr lang="en-GB" sz="2000" dirty="0"/>
              <a:t> und </a:t>
            </a:r>
            <a:r>
              <a:rPr lang="en-GB" sz="2000" dirty="0" err="1"/>
              <a:t>ich</a:t>
            </a:r>
            <a:r>
              <a:rPr lang="en-GB" sz="2000" dirty="0"/>
              <a:t> </a:t>
            </a:r>
            <a:r>
              <a:rPr lang="en-GB" sz="2000" dirty="0" err="1"/>
              <a:t>habe</a:t>
            </a:r>
            <a:r>
              <a:rPr lang="en-GB" sz="2000" dirty="0"/>
              <a:t> </a:t>
            </a:r>
            <a:r>
              <a:rPr lang="en-GB" sz="2000" dirty="0" err="1"/>
              <a:t>gesungen</a:t>
            </a:r>
            <a:r>
              <a:rPr lang="en-GB" sz="2000"/>
              <a:t> (2)</a:t>
            </a:r>
            <a:endParaRPr lang="en-GB" sz="2000" dirty="0"/>
          </a:p>
        </p:txBody>
      </p:sp>
      <p:sp>
        <p:nvSpPr>
          <p:cNvPr id="12" name="Rectangle 11"/>
          <p:cNvSpPr/>
          <p:nvPr/>
        </p:nvSpPr>
        <p:spPr>
          <a:xfrm>
            <a:off x="2033588" y="4479925"/>
            <a:ext cx="2376487"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Ja</a:t>
            </a:r>
            <a:r>
              <a:rPr lang="en-GB" sz="2000" dirty="0"/>
              <a:t> (5).</a:t>
            </a:r>
          </a:p>
        </p:txBody>
      </p:sp>
      <p:sp>
        <p:nvSpPr>
          <p:cNvPr id="13" name="Rectangle 12"/>
          <p:cNvSpPr/>
          <p:nvPr/>
        </p:nvSpPr>
        <p:spPr>
          <a:xfrm>
            <a:off x="2060575" y="6767513"/>
            <a:ext cx="2349500" cy="241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Nein. </a:t>
            </a:r>
            <a:r>
              <a:rPr lang="en-GB" sz="2000" dirty="0" err="1"/>
              <a:t>Ich</a:t>
            </a:r>
            <a:r>
              <a:rPr lang="en-GB" sz="2000" dirty="0"/>
              <a:t> muss </a:t>
            </a:r>
            <a:r>
              <a:rPr lang="en-GB" sz="2000" dirty="0" err="1"/>
              <a:t>Hausaufgaben</a:t>
            </a:r>
            <a:r>
              <a:rPr lang="en-GB" sz="2000" dirty="0"/>
              <a:t> </a:t>
            </a:r>
            <a:r>
              <a:rPr lang="en-GB" sz="2000" dirty="0" err="1"/>
              <a:t>machen</a:t>
            </a:r>
            <a:r>
              <a:rPr lang="en-GB" sz="2000" dirty="0"/>
              <a:t> (5)</a:t>
            </a:r>
          </a:p>
        </p:txBody>
      </p:sp>
      <p:sp>
        <p:nvSpPr>
          <p:cNvPr id="14" name="Rectangle 13"/>
          <p:cNvSpPr/>
          <p:nvPr/>
        </p:nvSpPr>
        <p:spPr>
          <a:xfrm>
            <a:off x="4437063" y="2268538"/>
            <a:ext cx="2420937"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t>Man </a:t>
            </a:r>
            <a:r>
              <a:rPr lang="en-GB" sz="2400" dirty="0" err="1"/>
              <a:t>darf</a:t>
            </a:r>
            <a:r>
              <a:rPr lang="en-GB" sz="2400" dirty="0"/>
              <a:t> </a:t>
            </a:r>
            <a:r>
              <a:rPr lang="en-GB" sz="2400" dirty="0" err="1"/>
              <a:t>niemanden</a:t>
            </a:r>
            <a:r>
              <a:rPr lang="en-GB" sz="2400" dirty="0"/>
              <a:t> </a:t>
            </a:r>
            <a:r>
              <a:rPr lang="en-GB" sz="2400" dirty="0" err="1"/>
              <a:t>hänseln</a:t>
            </a:r>
            <a:r>
              <a:rPr lang="en-GB" sz="2400" dirty="0"/>
              <a:t> </a:t>
            </a:r>
            <a:r>
              <a:rPr lang="en-GB" sz="2400" dirty="0" err="1"/>
              <a:t>oder</a:t>
            </a:r>
            <a:r>
              <a:rPr lang="en-GB" sz="2400" dirty="0"/>
              <a:t> </a:t>
            </a:r>
            <a:r>
              <a:rPr lang="en-GB" sz="2400" dirty="0" err="1"/>
              <a:t>ärgern</a:t>
            </a:r>
            <a:r>
              <a:rPr lang="en-GB" sz="2400" dirty="0"/>
              <a:t> (1)</a:t>
            </a:r>
            <a:endParaRPr lang="en-GB" sz="2000" dirty="0"/>
          </a:p>
        </p:txBody>
      </p:sp>
      <p:sp>
        <p:nvSpPr>
          <p:cNvPr id="15" name="Rectangle 14"/>
          <p:cNvSpPr/>
          <p:nvPr/>
        </p:nvSpPr>
        <p:spPr>
          <a:xfrm>
            <a:off x="4437063" y="4464050"/>
            <a:ext cx="2420937"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Manchmal</a:t>
            </a:r>
            <a:r>
              <a:rPr lang="en-GB" sz="2000" dirty="0"/>
              <a:t> </a:t>
            </a:r>
            <a:r>
              <a:rPr lang="en-GB" sz="2000" dirty="0" err="1"/>
              <a:t>ist</a:t>
            </a:r>
            <a:r>
              <a:rPr lang="en-GB" sz="2000" dirty="0"/>
              <a:t> </a:t>
            </a:r>
            <a:r>
              <a:rPr lang="en-GB" sz="2000" dirty="0" err="1"/>
              <a:t>es</a:t>
            </a:r>
            <a:r>
              <a:rPr lang="en-GB" sz="2000" dirty="0"/>
              <a:t> </a:t>
            </a:r>
            <a:r>
              <a:rPr lang="en-GB" sz="2000" dirty="0" err="1"/>
              <a:t>lustig</a:t>
            </a:r>
            <a:r>
              <a:rPr lang="en-GB" sz="2000" dirty="0"/>
              <a:t> </a:t>
            </a:r>
            <a:r>
              <a:rPr lang="en-GB" sz="2000" dirty="0" err="1"/>
              <a:t>aber</a:t>
            </a:r>
            <a:r>
              <a:rPr lang="en-GB" sz="2000" dirty="0"/>
              <a:t> </a:t>
            </a:r>
            <a:r>
              <a:rPr lang="en-GB" sz="2000" dirty="0" err="1"/>
              <a:t>leider</a:t>
            </a:r>
            <a:r>
              <a:rPr lang="en-GB" sz="2000" dirty="0"/>
              <a:t> </a:t>
            </a:r>
            <a:r>
              <a:rPr lang="en-GB" sz="2000" dirty="0" err="1"/>
              <a:t>ist</a:t>
            </a:r>
            <a:r>
              <a:rPr lang="en-GB" sz="2000" dirty="0"/>
              <a:t> </a:t>
            </a:r>
            <a:r>
              <a:rPr lang="en-GB" sz="2000" dirty="0" err="1"/>
              <a:t>Mathe</a:t>
            </a:r>
            <a:r>
              <a:rPr lang="en-GB" sz="2000" dirty="0"/>
              <a:t> oft </a:t>
            </a:r>
            <a:r>
              <a:rPr lang="en-GB" sz="2000" dirty="0" err="1"/>
              <a:t>nur</a:t>
            </a:r>
            <a:r>
              <a:rPr lang="en-GB" sz="2000" dirty="0"/>
              <a:t> </a:t>
            </a:r>
            <a:r>
              <a:rPr lang="en-GB" sz="2000" dirty="0" err="1"/>
              <a:t>langweilig</a:t>
            </a:r>
            <a:r>
              <a:rPr lang="en-GB" sz="2000" dirty="0"/>
              <a:t>. (2)</a:t>
            </a:r>
          </a:p>
        </p:txBody>
      </p:sp>
      <p:sp>
        <p:nvSpPr>
          <p:cNvPr id="16" name="Rectangle 15"/>
          <p:cNvSpPr/>
          <p:nvPr/>
        </p:nvSpPr>
        <p:spPr>
          <a:xfrm>
            <a:off x="4437063" y="6732588"/>
            <a:ext cx="2420937" cy="2447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err="1"/>
              <a:t>Ich</a:t>
            </a:r>
            <a:r>
              <a:rPr lang="en-GB" sz="2400" dirty="0"/>
              <a:t> muss </a:t>
            </a:r>
            <a:r>
              <a:rPr lang="en-GB" sz="2400" dirty="0" err="1"/>
              <a:t>Hausaufgaben</a:t>
            </a:r>
            <a:r>
              <a:rPr lang="en-GB" sz="2400" dirty="0"/>
              <a:t> </a:t>
            </a:r>
            <a:r>
              <a:rPr lang="en-GB" sz="2400" dirty="0" err="1"/>
              <a:t>machen</a:t>
            </a:r>
            <a:r>
              <a:rPr lang="en-GB" sz="2400" dirty="0"/>
              <a:t> (2)</a:t>
            </a:r>
          </a:p>
        </p:txBody>
      </p:sp>
    </p:spTree>
    <p:extLst>
      <p:ext uri="{BB962C8B-B14F-4D97-AF65-F5344CB8AC3E}">
        <p14:creationId xmlns:p14="http://schemas.microsoft.com/office/powerpoint/2010/main" val="2007013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6" presetClass="exit" presetSubtype="0" fill="hold" grpId="0" nodeType="clickEffect">
                                  <p:stCondLst>
                                    <p:cond delay="0"/>
                                  </p:stCondLst>
                                  <p:childTnLst>
                                    <p:animEffect transition="out" filter="wipe(down)">
                                      <p:cBhvr>
                                        <p:cTn id="19" dur="180" accel="50000">
                                          <p:stCondLst>
                                            <p:cond delay="1820"/>
                                          </p:stCondLst>
                                        </p:cTn>
                                        <p:tgtEl>
                                          <p:spTgt spid="14"/>
                                        </p:tgtEl>
                                      </p:cBhvr>
                                    </p:animEffect>
                                    <p:anim calcmode="lin" valueType="num">
                                      <p:cBhvr>
                                        <p:cTn id="20"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21"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22"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27" dur="26">
                                          <p:stCondLst>
                                            <p:cond delay="620"/>
                                          </p:stCondLst>
                                        </p:cTn>
                                        <p:tgtEl>
                                          <p:spTgt spid="14"/>
                                        </p:tgtEl>
                                      </p:cBhvr>
                                      <p:to x="100000" y="60000"/>
                                    </p:animScale>
                                    <p:animScale>
                                      <p:cBhvr>
                                        <p:cTn id="28" dur="166" decel="50000">
                                          <p:stCondLst>
                                            <p:cond delay="64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set>
                                      <p:cBhvr>
                                        <p:cTn id="3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2" presetClass="exit" presetSubtype="4" fill="hold" grpId="0" nodeType="clickEffect">
                                  <p:stCondLst>
                                    <p:cond delay="0"/>
                                  </p:stCondLst>
                                  <p:childTnLst>
                                    <p:animEffect transition="out" filter="wipe(down)">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21" presetClass="exit" presetSubtype="1" fill="hold" grpId="0" nodeType="clickEffect">
                                  <p:stCondLst>
                                    <p:cond delay="0"/>
                                  </p:stCondLst>
                                  <p:childTnLst>
                                    <p:animEffect transition="out" filter="wheel(1)">
                                      <p:cBhvr>
                                        <p:cTn id="46" dur="2000"/>
                                        <p:tgtEl>
                                          <p:spTgt spid="16"/>
                                        </p:tgtEl>
                                      </p:cBhvr>
                                    </p:animEffect>
                                    <p:set>
                                      <p:cBhvr>
                                        <p:cTn id="4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5" presetClass="exit" presetSubtype="0" fill="hold" grpId="0" nodeType="clickEffect">
                                  <p:stCondLst>
                                    <p:cond delay="0"/>
                                  </p:stCondLst>
                                  <p:childTnLst>
                                    <p:animEffect transition="out" filter="fade">
                                      <p:cBhvr>
                                        <p:cTn id="52" dur="2000"/>
                                        <p:tgtEl>
                                          <p:spTgt spid="13"/>
                                        </p:tgtEl>
                                      </p:cBhvr>
                                    </p:animEffect>
                                    <p:anim calcmode="lin" valueType="num">
                                      <p:cBhvr>
                                        <p:cTn id="53"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2000"/>
                                        <p:tgtEl>
                                          <p:spTgt spid="13"/>
                                        </p:tgtEl>
                                        <p:attrNameLst>
                                          <p:attrName>ppt_h</p:attrName>
                                        </p:attrNameLst>
                                      </p:cBhvr>
                                      <p:tavLst>
                                        <p:tav tm="0">
                                          <p:val>
                                            <p:strVal val="ppt_h"/>
                                          </p:val>
                                        </p:tav>
                                        <p:tav tm="100000">
                                          <p:val>
                                            <p:strVal val="ppt_h"/>
                                          </p:val>
                                        </p:tav>
                                      </p:tavLst>
                                    </p:anim>
                                    <p:set>
                                      <p:cBhvr>
                                        <p:cTn id="55"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1" presetClass="exit" presetSubtype="0" fill="hold" grpId="0" nodeType="clickEffect">
                                  <p:stCondLst>
                                    <p:cond delay="0"/>
                                  </p:stCondLst>
                                  <p:childTnLst>
                                    <p:anim calcmode="lin" valueType="num">
                                      <p:cBhvr>
                                        <p:cTn id="60" dur="1000"/>
                                        <p:tgtEl>
                                          <p:spTgt spid="10"/>
                                        </p:tgtEl>
                                        <p:attrNameLst>
                                          <p:attrName>ppt_w</p:attrName>
                                        </p:attrNameLst>
                                      </p:cBhvr>
                                      <p:tavLst>
                                        <p:tav tm="0">
                                          <p:val>
                                            <p:strVal val="ppt_w"/>
                                          </p:val>
                                        </p:tav>
                                        <p:tav tm="100000">
                                          <p:val>
                                            <p:fltVal val="0"/>
                                          </p:val>
                                        </p:tav>
                                      </p:tavLst>
                                    </p:anim>
                                    <p:anim calcmode="lin" valueType="num">
                                      <p:cBhvr>
                                        <p:cTn id="61" dur="1000"/>
                                        <p:tgtEl>
                                          <p:spTgt spid="10"/>
                                        </p:tgtEl>
                                        <p:attrNameLst>
                                          <p:attrName>ppt_h</p:attrName>
                                        </p:attrNameLst>
                                      </p:cBhvr>
                                      <p:tavLst>
                                        <p:tav tm="0">
                                          <p:val>
                                            <p:strVal val="ppt_h"/>
                                          </p:val>
                                        </p:tav>
                                        <p:tav tm="100000">
                                          <p:val>
                                            <p:fltVal val="0"/>
                                          </p:val>
                                        </p:tav>
                                      </p:tavLst>
                                    </p:anim>
                                    <p:anim calcmode="lin" valueType="num">
                                      <p:cBhvr>
                                        <p:cTn id="62" dur="1000"/>
                                        <p:tgtEl>
                                          <p:spTgt spid="10"/>
                                        </p:tgtEl>
                                        <p:attrNameLst>
                                          <p:attrName>style.rotation</p:attrName>
                                        </p:attrNameLst>
                                      </p:cBhvr>
                                      <p:tavLst>
                                        <p:tav tm="0">
                                          <p:val>
                                            <p:fltVal val="0"/>
                                          </p:val>
                                        </p:tav>
                                        <p:tav tm="100000">
                                          <p:val>
                                            <p:fltVal val="90"/>
                                          </p:val>
                                        </p:tav>
                                      </p:tavLst>
                                    </p:anim>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exit" presetSubtype="0" fill="hold" grpId="0" nodeType="clickEffect">
                                  <p:stCondLst>
                                    <p:cond delay="0"/>
                                  </p:stCondLst>
                                  <p:childTnLst>
                                    <p:animEffect transition="out" filter="fade">
                                      <p:cBhvr>
                                        <p:cTn id="69" dur="1000"/>
                                        <p:tgtEl>
                                          <p:spTgt spid="9"/>
                                        </p:tgtEl>
                                      </p:cBhvr>
                                    </p:animEffect>
                                    <p:anim calcmode="lin" valueType="num">
                                      <p:cBhvr>
                                        <p:cTn id="70" dur="1000"/>
                                        <p:tgtEl>
                                          <p:spTgt spid="9"/>
                                        </p:tgtEl>
                                        <p:attrNameLst>
                                          <p:attrName>ppt_x</p:attrName>
                                        </p:attrNameLst>
                                      </p:cBhvr>
                                      <p:tavLst>
                                        <p:tav tm="0">
                                          <p:val>
                                            <p:strVal val="ppt_x"/>
                                          </p:val>
                                        </p:tav>
                                        <p:tav tm="100000">
                                          <p:val>
                                            <p:strVal val="ppt_x"/>
                                          </p:val>
                                        </p:tav>
                                      </p:tavLst>
                                    </p:anim>
                                    <p:anim calcmode="lin" valueType="num">
                                      <p:cBhvr>
                                        <p:cTn id="71" dur="1000"/>
                                        <p:tgtEl>
                                          <p:spTgt spid="9"/>
                                        </p:tgtEl>
                                        <p:attrNameLst>
                                          <p:attrName>ppt_y</p:attrName>
                                        </p:attrNameLst>
                                      </p:cBhvr>
                                      <p:tavLst>
                                        <p:tav tm="0">
                                          <p:val>
                                            <p:strVal val="ppt_y"/>
                                          </p:val>
                                        </p:tav>
                                        <p:tav tm="100000">
                                          <p:val>
                                            <p:strVal val="ppt_y+.1"/>
                                          </p:val>
                                        </p:tav>
                                      </p:tavLst>
                                    </p:anim>
                                    <p:set>
                                      <p:cBhvr>
                                        <p:cTn id="7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6" presetClass="exit" presetSubtype="0" fill="hold" grpId="0" nodeType="clickEffect">
                                  <p:stCondLst>
                                    <p:cond delay="0"/>
                                  </p:stCondLst>
                                  <p:childTnLst>
                                    <p:animEffect transition="out" filter="wipe(down)">
                                      <p:cBhvr>
                                        <p:cTn id="82" dur="180" accel="50000">
                                          <p:stCondLst>
                                            <p:cond delay="1820"/>
                                          </p:stCondLst>
                                        </p:cTn>
                                        <p:tgtEl>
                                          <p:spTgt spid="11"/>
                                        </p:tgtEl>
                                      </p:cBhvr>
                                    </p:animEffect>
                                    <p:anim calcmode="lin" valueType="num">
                                      <p:cBhvr>
                                        <p:cTn id="83"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4"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85"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9"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90" dur="26">
                                          <p:stCondLst>
                                            <p:cond delay="620"/>
                                          </p:stCondLst>
                                        </p:cTn>
                                        <p:tgtEl>
                                          <p:spTgt spid="11"/>
                                        </p:tgtEl>
                                      </p:cBhvr>
                                      <p:to x="100000" y="60000"/>
                                    </p:animScale>
                                    <p:animScale>
                                      <p:cBhvr>
                                        <p:cTn id="91" dur="166" decel="50000">
                                          <p:stCondLst>
                                            <p:cond delay="64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set>
                                      <p:cBhvr>
                                        <p:cTn id="98"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9" restart="whenNotActive" fill="hold" evtFilter="cancelBubble" nodeType="interactiveSeq">
                <p:stCondLst>
                  <p:cond evt="onClick" delay="0">
                    <p:tgtEl>
                      <p:spTgt spid="1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53" presetClass="exit" presetSubtype="32" fill="hold" grpId="0" nodeType="clickEffect">
                                  <p:stCondLst>
                                    <p:cond delay="0"/>
                                  </p:stCondLst>
                                  <p:childTnLst>
                                    <p:anim calcmode="lin" valueType="num">
                                      <p:cBhvr>
                                        <p:cTn id="103" dur="500"/>
                                        <p:tgtEl>
                                          <p:spTgt spid="12"/>
                                        </p:tgtEl>
                                        <p:attrNameLst>
                                          <p:attrName>ppt_w</p:attrName>
                                        </p:attrNameLst>
                                      </p:cBhvr>
                                      <p:tavLst>
                                        <p:tav tm="0">
                                          <p:val>
                                            <p:strVal val="ppt_w"/>
                                          </p:val>
                                        </p:tav>
                                        <p:tav tm="100000">
                                          <p:val>
                                            <p:fltVal val="0"/>
                                          </p:val>
                                        </p:tav>
                                      </p:tavLst>
                                    </p:anim>
                                    <p:anim calcmode="lin" valueType="num">
                                      <p:cBhvr>
                                        <p:cTn id="104" dur="500"/>
                                        <p:tgtEl>
                                          <p:spTgt spid="12"/>
                                        </p:tgtEl>
                                        <p:attrNameLst>
                                          <p:attrName>ppt_h</p:attrName>
                                        </p:attrNameLst>
                                      </p:cBhvr>
                                      <p:tavLst>
                                        <p:tav tm="0">
                                          <p:val>
                                            <p:strVal val="ppt_h"/>
                                          </p:val>
                                        </p:tav>
                                        <p:tav tm="100000">
                                          <p:val>
                                            <p:fltVal val="0"/>
                                          </p:val>
                                        </p:tav>
                                      </p:tavLst>
                                    </p:anim>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7"/>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837010" y="1020234"/>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machen</a:t>
            </a:r>
          </a:p>
        </p:txBody>
      </p:sp>
      <p:sp>
        <p:nvSpPr>
          <p:cNvPr id="3075" name="TextBox 4"/>
          <p:cNvSpPr txBox="1">
            <a:spLocks noChangeArrowheads="1"/>
          </p:cNvSpPr>
          <p:nvPr/>
        </p:nvSpPr>
        <p:spPr bwMode="auto">
          <a:xfrm>
            <a:off x="890588" y="15451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Infinitiv</a:t>
            </a:r>
          </a:p>
        </p:txBody>
      </p:sp>
      <p:sp>
        <p:nvSpPr>
          <p:cNvPr id="3076" name="TextBox 5"/>
          <p:cNvSpPr txBox="1">
            <a:spLocks noChangeArrowheads="1"/>
          </p:cNvSpPr>
          <p:nvPr/>
        </p:nvSpPr>
        <p:spPr bwMode="auto">
          <a:xfrm>
            <a:off x="3429000" y="15875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Partizip</a:t>
            </a:r>
          </a:p>
        </p:txBody>
      </p:sp>
      <p:sp>
        <p:nvSpPr>
          <p:cNvPr id="3077" name="TextBox 6"/>
          <p:cNvSpPr txBox="1">
            <a:spLocks noChangeArrowheads="1"/>
          </p:cNvSpPr>
          <p:nvPr/>
        </p:nvSpPr>
        <p:spPr bwMode="auto">
          <a:xfrm>
            <a:off x="3429000" y="1022351"/>
            <a:ext cx="1944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dirty="0" err="1"/>
              <a:t>gemacht</a:t>
            </a:r>
            <a:endParaRPr lang="en-GB" sz="3600" dirty="0"/>
          </a:p>
        </p:txBody>
      </p:sp>
      <p:sp>
        <p:nvSpPr>
          <p:cNvPr id="3078" name="TextBox 7"/>
          <p:cNvSpPr txBox="1">
            <a:spLocks noChangeArrowheads="1"/>
          </p:cNvSpPr>
          <p:nvPr/>
        </p:nvSpPr>
        <p:spPr bwMode="auto">
          <a:xfrm>
            <a:off x="837010" y="179070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sagen</a:t>
            </a:r>
          </a:p>
        </p:txBody>
      </p:sp>
      <p:sp>
        <p:nvSpPr>
          <p:cNvPr id="9" name="TextBox 8"/>
          <p:cNvSpPr txBox="1">
            <a:spLocks noChangeArrowheads="1"/>
          </p:cNvSpPr>
          <p:nvPr/>
        </p:nvSpPr>
        <p:spPr bwMode="auto">
          <a:xfrm>
            <a:off x="3429000" y="179070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gesagt</a:t>
            </a:r>
          </a:p>
        </p:txBody>
      </p:sp>
      <p:sp>
        <p:nvSpPr>
          <p:cNvPr id="3080" name="TextBox 11"/>
          <p:cNvSpPr txBox="1">
            <a:spLocks noChangeArrowheads="1"/>
          </p:cNvSpPr>
          <p:nvPr/>
        </p:nvSpPr>
        <p:spPr bwMode="auto">
          <a:xfrm>
            <a:off x="837010" y="265430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spielen</a:t>
            </a:r>
          </a:p>
        </p:txBody>
      </p:sp>
      <p:sp>
        <p:nvSpPr>
          <p:cNvPr id="13" name="TextBox 12"/>
          <p:cNvSpPr txBox="1">
            <a:spLocks noChangeArrowheads="1"/>
          </p:cNvSpPr>
          <p:nvPr/>
        </p:nvSpPr>
        <p:spPr bwMode="auto">
          <a:xfrm>
            <a:off x="3429000" y="265430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gespielt</a:t>
            </a:r>
          </a:p>
        </p:txBody>
      </p:sp>
      <p:sp>
        <p:nvSpPr>
          <p:cNvPr id="3082" name="TextBox 14"/>
          <p:cNvSpPr txBox="1">
            <a:spLocks noChangeArrowheads="1"/>
          </p:cNvSpPr>
          <p:nvPr/>
        </p:nvSpPr>
        <p:spPr bwMode="auto">
          <a:xfrm>
            <a:off x="837010" y="342265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hören</a:t>
            </a:r>
          </a:p>
        </p:txBody>
      </p:sp>
      <p:sp>
        <p:nvSpPr>
          <p:cNvPr id="16" name="TextBox 15"/>
          <p:cNvSpPr txBox="1">
            <a:spLocks noChangeArrowheads="1"/>
          </p:cNvSpPr>
          <p:nvPr/>
        </p:nvSpPr>
        <p:spPr bwMode="auto">
          <a:xfrm>
            <a:off x="3429000" y="342265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gehört</a:t>
            </a:r>
          </a:p>
        </p:txBody>
      </p:sp>
      <p:sp>
        <p:nvSpPr>
          <p:cNvPr id="3084" name="TextBox 18"/>
          <p:cNvSpPr txBox="1">
            <a:spLocks noChangeArrowheads="1"/>
          </p:cNvSpPr>
          <p:nvPr/>
        </p:nvSpPr>
        <p:spPr bwMode="auto">
          <a:xfrm>
            <a:off x="837010" y="4188884"/>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a:t>
            </a:r>
          </a:p>
        </p:txBody>
      </p:sp>
      <p:sp>
        <p:nvSpPr>
          <p:cNvPr id="20" name="TextBox 19"/>
          <p:cNvSpPr txBox="1">
            <a:spLocks noChangeArrowheads="1"/>
          </p:cNvSpPr>
          <p:nvPr/>
        </p:nvSpPr>
        <p:spPr bwMode="auto">
          <a:xfrm>
            <a:off x="3429000" y="409151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ge……t</a:t>
            </a:r>
          </a:p>
        </p:txBody>
      </p:sp>
    </p:spTree>
    <p:extLst>
      <p:ext uri="{BB962C8B-B14F-4D97-AF65-F5344CB8AC3E}">
        <p14:creationId xmlns:p14="http://schemas.microsoft.com/office/powerpoint/2010/main" val="148017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890588" y="1115484"/>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sehen</a:t>
            </a:r>
          </a:p>
        </p:txBody>
      </p:sp>
      <p:sp>
        <p:nvSpPr>
          <p:cNvPr id="4" name="TextBox 3"/>
          <p:cNvSpPr txBox="1">
            <a:spLocks noChangeArrowheads="1"/>
          </p:cNvSpPr>
          <p:nvPr/>
        </p:nvSpPr>
        <p:spPr bwMode="auto">
          <a:xfrm>
            <a:off x="3482579" y="1128184"/>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gesehen</a:t>
            </a:r>
          </a:p>
        </p:txBody>
      </p:sp>
      <p:sp>
        <p:nvSpPr>
          <p:cNvPr id="4100" name="TextBox 4"/>
          <p:cNvSpPr txBox="1">
            <a:spLocks noChangeArrowheads="1"/>
          </p:cNvSpPr>
          <p:nvPr/>
        </p:nvSpPr>
        <p:spPr bwMode="auto">
          <a:xfrm>
            <a:off x="890588" y="1883834"/>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fahren</a:t>
            </a:r>
          </a:p>
        </p:txBody>
      </p:sp>
      <p:sp>
        <p:nvSpPr>
          <p:cNvPr id="6" name="TextBox 5"/>
          <p:cNvSpPr txBox="1">
            <a:spLocks noChangeArrowheads="1"/>
          </p:cNvSpPr>
          <p:nvPr/>
        </p:nvSpPr>
        <p:spPr bwMode="auto">
          <a:xfrm>
            <a:off x="3482579" y="1883834"/>
            <a:ext cx="20346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dirty="0" err="1"/>
              <a:t>gefahren</a:t>
            </a:r>
            <a:endParaRPr lang="en-GB" sz="3600" dirty="0"/>
          </a:p>
        </p:txBody>
      </p:sp>
      <p:sp>
        <p:nvSpPr>
          <p:cNvPr id="4102" name="TextBox 6"/>
          <p:cNvSpPr txBox="1">
            <a:spLocks noChangeArrowheads="1"/>
          </p:cNvSpPr>
          <p:nvPr/>
        </p:nvSpPr>
        <p:spPr bwMode="auto">
          <a:xfrm>
            <a:off x="890588" y="265006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a:t>
            </a:r>
          </a:p>
        </p:txBody>
      </p:sp>
      <p:sp>
        <p:nvSpPr>
          <p:cNvPr id="8" name="TextBox 7"/>
          <p:cNvSpPr txBox="1">
            <a:spLocks noChangeArrowheads="1"/>
          </p:cNvSpPr>
          <p:nvPr/>
        </p:nvSpPr>
        <p:spPr bwMode="auto">
          <a:xfrm>
            <a:off x="3448050" y="255270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ge……en</a:t>
            </a:r>
          </a:p>
        </p:txBody>
      </p:sp>
      <p:sp>
        <p:nvSpPr>
          <p:cNvPr id="4104" name="TextBox 8"/>
          <p:cNvSpPr txBox="1">
            <a:spLocks noChangeArrowheads="1"/>
          </p:cNvSpPr>
          <p:nvPr/>
        </p:nvSpPr>
        <p:spPr bwMode="auto">
          <a:xfrm>
            <a:off x="890588" y="15451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Infinitiv</a:t>
            </a:r>
          </a:p>
        </p:txBody>
      </p:sp>
      <p:sp>
        <p:nvSpPr>
          <p:cNvPr id="4105" name="TextBox 9"/>
          <p:cNvSpPr txBox="1">
            <a:spLocks noChangeArrowheads="1"/>
          </p:cNvSpPr>
          <p:nvPr/>
        </p:nvSpPr>
        <p:spPr bwMode="auto">
          <a:xfrm>
            <a:off x="3429000" y="15875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Partizip</a:t>
            </a:r>
          </a:p>
        </p:txBody>
      </p:sp>
    </p:spTree>
    <p:extLst>
      <p:ext uri="{BB962C8B-B14F-4D97-AF65-F5344CB8AC3E}">
        <p14:creationId xmlns:p14="http://schemas.microsoft.com/office/powerpoint/2010/main" val="61616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837010" y="1020234"/>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gehen</a:t>
            </a:r>
          </a:p>
        </p:txBody>
      </p:sp>
      <p:sp>
        <p:nvSpPr>
          <p:cNvPr id="5123" name="TextBox 4"/>
          <p:cNvSpPr txBox="1">
            <a:spLocks noChangeArrowheads="1"/>
          </p:cNvSpPr>
          <p:nvPr/>
        </p:nvSpPr>
        <p:spPr bwMode="auto">
          <a:xfrm>
            <a:off x="890588" y="15451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Infinitiv</a:t>
            </a:r>
          </a:p>
        </p:txBody>
      </p:sp>
      <p:sp>
        <p:nvSpPr>
          <p:cNvPr id="5124" name="TextBox 5"/>
          <p:cNvSpPr txBox="1">
            <a:spLocks noChangeArrowheads="1"/>
          </p:cNvSpPr>
          <p:nvPr/>
        </p:nvSpPr>
        <p:spPr bwMode="auto">
          <a:xfrm>
            <a:off x="3429000" y="15875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u="sng"/>
              <a:t>Partizip</a:t>
            </a:r>
          </a:p>
        </p:txBody>
      </p:sp>
      <p:sp>
        <p:nvSpPr>
          <p:cNvPr id="7" name="TextBox 6"/>
          <p:cNvSpPr txBox="1">
            <a:spLocks noChangeArrowheads="1"/>
          </p:cNvSpPr>
          <p:nvPr/>
        </p:nvSpPr>
        <p:spPr bwMode="auto">
          <a:xfrm>
            <a:off x="3429000" y="1022351"/>
            <a:ext cx="2160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dirty="0" err="1"/>
              <a:t>gegangen</a:t>
            </a:r>
            <a:endParaRPr lang="en-GB" sz="3600" dirty="0"/>
          </a:p>
        </p:txBody>
      </p:sp>
      <p:sp>
        <p:nvSpPr>
          <p:cNvPr id="5126" name="TextBox 7"/>
          <p:cNvSpPr txBox="1">
            <a:spLocks noChangeArrowheads="1"/>
          </p:cNvSpPr>
          <p:nvPr/>
        </p:nvSpPr>
        <p:spPr bwMode="auto">
          <a:xfrm>
            <a:off x="837010" y="179070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singen</a:t>
            </a:r>
          </a:p>
        </p:txBody>
      </p:sp>
      <p:sp>
        <p:nvSpPr>
          <p:cNvPr id="9" name="TextBox 8"/>
          <p:cNvSpPr txBox="1">
            <a:spLocks noChangeArrowheads="1"/>
          </p:cNvSpPr>
          <p:nvPr/>
        </p:nvSpPr>
        <p:spPr bwMode="auto">
          <a:xfrm>
            <a:off x="3429000" y="1790701"/>
            <a:ext cx="2448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dirty="0" err="1"/>
              <a:t>gesungen</a:t>
            </a:r>
            <a:endParaRPr lang="en-GB" sz="3600" dirty="0"/>
          </a:p>
        </p:txBody>
      </p:sp>
      <p:sp>
        <p:nvSpPr>
          <p:cNvPr id="5128" name="TextBox 11"/>
          <p:cNvSpPr txBox="1">
            <a:spLocks noChangeArrowheads="1"/>
          </p:cNvSpPr>
          <p:nvPr/>
        </p:nvSpPr>
        <p:spPr bwMode="auto">
          <a:xfrm>
            <a:off x="837010" y="265430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denken</a:t>
            </a:r>
          </a:p>
        </p:txBody>
      </p:sp>
      <p:sp>
        <p:nvSpPr>
          <p:cNvPr id="13" name="TextBox 12"/>
          <p:cNvSpPr txBox="1">
            <a:spLocks noChangeArrowheads="1"/>
          </p:cNvSpPr>
          <p:nvPr/>
        </p:nvSpPr>
        <p:spPr bwMode="auto">
          <a:xfrm>
            <a:off x="3429000" y="2654301"/>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gedacht</a:t>
            </a:r>
          </a:p>
        </p:txBody>
      </p:sp>
      <p:sp>
        <p:nvSpPr>
          <p:cNvPr id="5130" name="TextBox 14"/>
          <p:cNvSpPr txBox="1">
            <a:spLocks noChangeArrowheads="1"/>
          </p:cNvSpPr>
          <p:nvPr/>
        </p:nvSpPr>
        <p:spPr bwMode="auto">
          <a:xfrm>
            <a:off x="837010" y="3422651"/>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nehmen</a:t>
            </a:r>
          </a:p>
        </p:txBody>
      </p:sp>
      <p:sp>
        <p:nvSpPr>
          <p:cNvPr id="16" name="TextBox 15"/>
          <p:cNvSpPr txBox="1">
            <a:spLocks noChangeArrowheads="1"/>
          </p:cNvSpPr>
          <p:nvPr/>
        </p:nvSpPr>
        <p:spPr bwMode="auto">
          <a:xfrm>
            <a:off x="3429000" y="3422651"/>
            <a:ext cx="2448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dirty="0" err="1"/>
              <a:t>genommen</a:t>
            </a:r>
            <a:endParaRPr lang="en-GB" sz="3600" dirty="0"/>
          </a:p>
        </p:txBody>
      </p:sp>
      <p:sp>
        <p:nvSpPr>
          <p:cNvPr id="5132" name="TextBox 18"/>
          <p:cNvSpPr txBox="1">
            <a:spLocks noChangeArrowheads="1"/>
          </p:cNvSpPr>
          <p:nvPr/>
        </p:nvSpPr>
        <p:spPr bwMode="auto">
          <a:xfrm>
            <a:off x="837010" y="4188884"/>
            <a:ext cx="178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a:t>
            </a:r>
          </a:p>
        </p:txBody>
      </p:sp>
      <p:sp>
        <p:nvSpPr>
          <p:cNvPr id="20" name="TextBox 19"/>
          <p:cNvSpPr txBox="1">
            <a:spLocks noChangeArrowheads="1"/>
          </p:cNvSpPr>
          <p:nvPr/>
        </p:nvSpPr>
        <p:spPr bwMode="auto">
          <a:xfrm>
            <a:off x="3429000" y="4091517"/>
            <a:ext cx="178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a:t>????</a:t>
            </a:r>
          </a:p>
        </p:txBody>
      </p:sp>
    </p:spTree>
    <p:extLst>
      <p:ext uri="{BB962C8B-B14F-4D97-AF65-F5344CB8AC3E}">
        <p14:creationId xmlns:p14="http://schemas.microsoft.com/office/powerpoint/2010/main" val="105091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6"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38" y="635563"/>
            <a:ext cx="5769529" cy="264687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haben</a:t>
            </a:r>
            <a:endParaRPr lang="en-US"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5" name="Rectangle 4"/>
          <p:cNvSpPr/>
          <p:nvPr/>
        </p:nvSpPr>
        <p:spPr>
          <a:xfrm>
            <a:off x="1533417" y="4019160"/>
            <a:ext cx="3797836" cy="264687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sein</a:t>
            </a:r>
            <a:endParaRPr lang="en-US"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3967295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351235" y="1242484"/>
            <a:ext cx="6263878" cy="1405471"/>
            <a:chOff x="467544" y="931367"/>
            <a:chExt cx="8352928" cy="1054632"/>
          </a:xfrm>
        </p:grpSpPr>
        <p:sp>
          <p:nvSpPr>
            <p:cNvPr id="7174" name="TextBox 1"/>
            <p:cNvSpPr txBox="1">
              <a:spLocks noChangeArrowheads="1"/>
            </p:cNvSpPr>
            <p:nvPr/>
          </p:nvSpPr>
          <p:spPr bwMode="auto">
            <a:xfrm>
              <a:off x="467544" y="980728"/>
              <a:ext cx="3168352" cy="99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000"/>
                <a:t>Did you…..?</a:t>
              </a:r>
            </a:p>
          </p:txBody>
        </p:sp>
        <p:sp>
          <p:nvSpPr>
            <p:cNvPr id="7175" name="TextBox 2"/>
            <p:cNvSpPr txBox="1">
              <a:spLocks noChangeArrowheads="1"/>
            </p:cNvSpPr>
            <p:nvPr/>
          </p:nvSpPr>
          <p:spPr bwMode="auto">
            <a:xfrm>
              <a:off x="3419872" y="931367"/>
              <a:ext cx="792087" cy="57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400"/>
                <a:t>=</a:t>
              </a:r>
              <a:endParaRPr lang="en-GB"/>
            </a:p>
          </p:txBody>
        </p:sp>
        <p:sp>
          <p:nvSpPr>
            <p:cNvPr id="7176" name="TextBox 3"/>
            <p:cNvSpPr txBox="1">
              <a:spLocks noChangeArrowheads="1"/>
            </p:cNvSpPr>
            <p:nvPr/>
          </p:nvSpPr>
          <p:spPr bwMode="auto">
            <a:xfrm>
              <a:off x="3923929" y="992922"/>
              <a:ext cx="4896543" cy="99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000"/>
                <a:t>Hast du/Bist du….. ge……?</a:t>
              </a:r>
            </a:p>
          </p:txBody>
        </p:sp>
      </p:grpSp>
      <p:sp>
        <p:nvSpPr>
          <p:cNvPr id="7171" name="TextBox 6"/>
          <p:cNvSpPr txBox="1">
            <a:spLocks noChangeArrowheads="1"/>
          </p:cNvSpPr>
          <p:nvPr/>
        </p:nvSpPr>
        <p:spPr bwMode="auto">
          <a:xfrm>
            <a:off x="351235" y="3462868"/>
            <a:ext cx="2375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000"/>
              <a:t>Did he…..?</a:t>
            </a:r>
          </a:p>
        </p:txBody>
      </p:sp>
      <p:sp>
        <p:nvSpPr>
          <p:cNvPr id="7172" name="TextBox 7"/>
          <p:cNvSpPr txBox="1">
            <a:spLocks noChangeArrowheads="1"/>
          </p:cNvSpPr>
          <p:nvPr/>
        </p:nvSpPr>
        <p:spPr bwMode="auto">
          <a:xfrm>
            <a:off x="2564607" y="3397251"/>
            <a:ext cx="5941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400"/>
              <a:t>=</a:t>
            </a:r>
            <a:endParaRPr lang="en-GB"/>
          </a:p>
        </p:txBody>
      </p:sp>
      <p:sp>
        <p:nvSpPr>
          <p:cNvPr id="7173" name="TextBox 8"/>
          <p:cNvSpPr txBox="1">
            <a:spLocks noChangeArrowheads="1"/>
          </p:cNvSpPr>
          <p:nvPr/>
        </p:nvSpPr>
        <p:spPr bwMode="auto">
          <a:xfrm>
            <a:off x="2943225" y="3479801"/>
            <a:ext cx="3671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4000"/>
              <a:t>Hat er/Ist er….. ge……?</a:t>
            </a:r>
          </a:p>
        </p:txBody>
      </p:sp>
    </p:spTree>
    <p:extLst>
      <p:ext uri="{BB962C8B-B14F-4D97-AF65-F5344CB8AC3E}">
        <p14:creationId xmlns:p14="http://schemas.microsoft.com/office/powerpoint/2010/main" val="403121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370850"/>
            <a:ext cx="6264696" cy="8217634"/>
          </a:xfrm>
          <a:prstGeom prst="rect">
            <a:avLst/>
          </a:prstGeom>
        </p:spPr>
        <p:txBody>
          <a:bodyPr wrap="square">
            <a:spAutoFit/>
          </a:bodyPr>
          <a:lstStyle/>
          <a:p>
            <a:r>
              <a:rPr lang="de-DE" sz="2400" dirty="0"/>
              <a:t>Deutsch ist schwierig, ja?</a:t>
            </a:r>
            <a:br>
              <a:rPr lang="de-DE" sz="2400" dirty="0"/>
            </a:br>
            <a:r>
              <a:rPr lang="de-DE" sz="2400" dirty="0"/>
              <a:t>Hast du mein Goldfisch genommen?</a:t>
            </a:r>
            <a:br>
              <a:rPr lang="de-DE" sz="2400" dirty="0"/>
            </a:br>
            <a:r>
              <a:rPr lang="de-DE" sz="2400" dirty="0"/>
              <a:t>Wie findest du Mathe?</a:t>
            </a:r>
            <a:br>
              <a:rPr lang="de-DE" sz="2400" dirty="0"/>
            </a:br>
            <a:r>
              <a:rPr lang="de-DE" sz="2400" dirty="0"/>
              <a:t>Das langweiligste Fach ist Geschichte oder?</a:t>
            </a:r>
            <a:br>
              <a:rPr lang="de-DE" sz="2400" dirty="0"/>
            </a:br>
            <a:r>
              <a:rPr lang="de-DE" sz="2400" dirty="0"/>
              <a:t>Magst du Pizzasaft?</a:t>
            </a:r>
            <a:br>
              <a:rPr lang="de-DE" sz="2400" dirty="0"/>
            </a:br>
            <a:r>
              <a:rPr lang="de-DE" sz="2400" dirty="0"/>
              <a:t>Denkst du, </a:t>
            </a:r>
            <a:r>
              <a:rPr lang="de-DE" sz="2400" dirty="0" smtClean="0"/>
              <a:t>dass </a:t>
            </a:r>
            <a:r>
              <a:rPr lang="de-DE" sz="2400" dirty="0"/>
              <a:t>Alex ist ein bisschen verrückt?</a:t>
            </a:r>
            <a:br>
              <a:rPr lang="de-DE" sz="2400" dirty="0"/>
            </a:br>
            <a:r>
              <a:rPr lang="de-DE" sz="2400" dirty="0"/>
              <a:t>Was hast du in den Ferien gemacht?</a:t>
            </a:r>
            <a:br>
              <a:rPr lang="de-DE" sz="2400" dirty="0"/>
            </a:br>
            <a:r>
              <a:rPr lang="de-DE" sz="2400" dirty="0"/>
              <a:t>Was ist das langweiligste Fach?</a:t>
            </a:r>
            <a:br>
              <a:rPr lang="de-DE" sz="2400" dirty="0"/>
            </a:br>
            <a:r>
              <a:rPr lang="de-DE" sz="2400" dirty="0"/>
              <a:t>Was du in dein letztes Deutschfach gelernt? </a:t>
            </a:r>
            <a:br>
              <a:rPr lang="de-DE" sz="2400" dirty="0"/>
            </a:br>
            <a:r>
              <a:rPr lang="de-DE" sz="2400" dirty="0"/>
              <a:t>Englisch ist interessant, oder?</a:t>
            </a:r>
            <a:br>
              <a:rPr lang="de-DE" sz="2400" dirty="0"/>
            </a:br>
            <a:r>
              <a:rPr lang="de-DE" sz="2400" dirty="0"/>
              <a:t>Möchtest du ins Kino gehen?</a:t>
            </a:r>
            <a:br>
              <a:rPr lang="de-DE" sz="2400" dirty="0"/>
            </a:br>
            <a:r>
              <a:rPr lang="de-DE" sz="2400" dirty="0"/>
              <a:t>Findest du Englisch langweilig, oder?</a:t>
            </a:r>
            <a:br>
              <a:rPr lang="de-DE" sz="2400" dirty="0"/>
            </a:br>
            <a:r>
              <a:rPr lang="de-DE" sz="2400" dirty="0"/>
              <a:t>Später kannst du Schaflaufen ?</a:t>
            </a:r>
            <a:br>
              <a:rPr lang="de-DE" sz="2400" dirty="0"/>
            </a:br>
            <a:r>
              <a:rPr lang="de-DE" sz="2400" dirty="0"/>
              <a:t>Was ist eine Schulregeln?</a:t>
            </a:r>
            <a:br>
              <a:rPr lang="de-DE" sz="2400" dirty="0"/>
            </a:br>
            <a:r>
              <a:rPr lang="de-DE" sz="2400" dirty="0"/>
              <a:t>Warum kannst du nicht </a:t>
            </a:r>
            <a:r>
              <a:rPr lang="de-DE" sz="2400" dirty="0" smtClean="0"/>
              <a:t>mit mir </a:t>
            </a:r>
            <a:r>
              <a:rPr lang="de-DE" sz="2400" dirty="0"/>
              <a:t>nach Cambridge gehen?</a:t>
            </a:r>
            <a:br>
              <a:rPr lang="de-DE" sz="2400" dirty="0"/>
            </a:br>
            <a:r>
              <a:rPr lang="de-DE" sz="2400" dirty="0"/>
              <a:t>Magst du Geschichte?</a:t>
            </a:r>
            <a:br>
              <a:rPr lang="de-DE" sz="2400" dirty="0"/>
            </a:br>
            <a:r>
              <a:rPr lang="de-DE" sz="2400" dirty="0"/>
              <a:t>Wie findest du Geschichte</a:t>
            </a:r>
            <a:r>
              <a:rPr lang="de-DE" sz="2400" dirty="0" smtClean="0"/>
              <a:t>?</a:t>
            </a:r>
            <a:r>
              <a:rPr lang="de-DE" sz="2400" dirty="0"/>
              <a:t/>
            </a:r>
            <a:br>
              <a:rPr lang="de-DE" sz="2400" dirty="0"/>
            </a:br>
            <a:r>
              <a:rPr lang="de-DE" sz="2400" dirty="0"/>
              <a:t>Was musst du nächstes Jahr gemachen?</a:t>
            </a:r>
            <a:br>
              <a:rPr lang="de-DE" sz="2400" dirty="0"/>
            </a:br>
            <a:r>
              <a:rPr lang="de-DE" sz="2400" dirty="0"/>
              <a:t>Was musst du am Freitag machen?</a:t>
            </a:r>
            <a:br>
              <a:rPr lang="de-DE" sz="2400" dirty="0"/>
            </a:br>
            <a:r>
              <a:rPr lang="de-DE" sz="2400" dirty="0"/>
              <a:t>Ist Mathe langweilig?</a:t>
            </a:r>
            <a:br>
              <a:rPr lang="de-DE" sz="2400" dirty="0"/>
            </a:br>
            <a:endParaRPr lang="en-GB" sz="2400" dirty="0"/>
          </a:p>
        </p:txBody>
      </p:sp>
    </p:spTree>
    <p:extLst>
      <p:ext uri="{BB962C8B-B14F-4D97-AF65-F5344CB8AC3E}">
        <p14:creationId xmlns:p14="http://schemas.microsoft.com/office/powerpoint/2010/main" val="135428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76250" y="755650"/>
            <a:ext cx="273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Name of school</a:t>
            </a:r>
          </a:p>
        </p:txBody>
      </p:sp>
      <p:sp>
        <p:nvSpPr>
          <p:cNvPr id="3075" name="TextBox 2"/>
          <p:cNvSpPr txBox="1">
            <a:spLocks noChangeArrowheads="1"/>
          </p:cNvSpPr>
          <p:nvPr/>
        </p:nvSpPr>
        <p:spPr bwMode="auto">
          <a:xfrm>
            <a:off x="1700213" y="14462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Favourite subject(s) + why</a:t>
            </a:r>
          </a:p>
        </p:txBody>
      </p:sp>
      <p:sp>
        <p:nvSpPr>
          <p:cNvPr id="3076" name="TextBox 3"/>
          <p:cNvSpPr txBox="1">
            <a:spLocks noChangeArrowheads="1"/>
          </p:cNvSpPr>
          <p:nvPr/>
        </p:nvSpPr>
        <p:spPr bwMode="auto">
          <a:xfrm>
            <a:off x="476250" y="2339975"/>
            <a:ext cx="273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Dislikes + why</a:t>
            </a:r>
          </a:p>
        </p:txBody>
      </p:sp>
      <p:sp>
        <p:nvSpPr>
          <p:cNvPr id="3077" name="TextBox 4"/>
          <p:cNvSpPr txBox="1">
            <a:spLocks noChangeArrowheads="1"/>
          </p:cNvSpPr>
          <p:nvPr/>
        </p:nvSpPr>
        <p:spPr bwMode="auto">
          <a:xfrm>
            <a:off x="4138613" y="2801938"/>
            <a:ext cx="273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Teachers</a:t>
            </a:r>
          </a:p>
        </p:txBody>
      </p:sp>
      <p:sp>
        <p:nvSpPr>
          <p:cNvPr id="3078" name="TextBox 5"/>
          <p:cNvSpPr txBox="1">
            <a:spLocks noChangeArrowheads="1"/>
          </p:cNvSpPr>
          <p:nvPr/>
        </p:nvSpPr>
        <p:spPr bwMode="auto">
          <a:xfrm>
            <a:off x="454025" y="3635375"/>
            <a:ext cx="273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Uniform</a:t>
            </a:r>
          </a:p>
        </p:txBody>
      </p:sp>
      <p:sp>
        <p:nvSpPr>
          <p:cNvPr id="3079" name="TextBox 6"/>
          <p:cNvSpPr txBox="1">
            <a:spLocks noChangeArrowheads="1"/>
          </p:cNvSpPr>
          <p:nvPr/>
        </p:nvSpPr>
        <p:spPr bwMode="auto">
          <a:xfrm>
            <a:off x="3744913" y="293688"/>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Rules</a:t>
            </a:r>
          </a:p>
        </p:txBody>
      </p:sp>
      <p:sp>
        <p:nvSpPr>
          <p:cNvPr id="3080" name="TextBox 7"/>
          <p:cNvSpPr txBox="1">
            <a:spLocks noChangeArrowheads="1"/>
          </p:cNvSpPr>
          <p:nvPr/>
        </p:nvSpPr>
        <p:spPr bwMode="auto">
          <a:xfrm>
            <a:off x="3860800" y="4097338"/>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Food</a:t>
            </a:r>
          </a:p>
        </p:txBody>
      </p:sp>
      <p:sp>
        <p:nvSpPr>
          <p:cNvPr id="3081" name="TextBox 8"/>
          <p:cNvSpPr txBox="1">
            <a:spLocks noChangeArrowheads="1"/>
          </p:cNvSpPr>
          <p:nvPr/>
        </p:nvSpPr>
        <p:spPr bwMode="auto">
          <a:xfrm>
            <a:off x="1054100" y="4362450"/>
            <a:ext cx="273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Friends</a:t>
            </a:r>
          </a:p>
        </p:txBody>
      </p:sp>
      <p:sp>
        <p:nvSpPr>
          <p:cNvPr id="3082" name="TextBox 9"/>
          <p:cNvSpPr txBox="1">
            <a:spLocks noChangeArrowheads="1"/>
          </p:cNvSpPr>
          <p:nvPr/>
        </p:nvSpPr>
        <p:spPr bwMode="auto">
          <a:xfrm>
            <a:off x="2376488" y="3405188"/>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Timetable</a:t>
            </a:r>
          </a:p>
        </p:txBody>
      </p:sp>
      <p:sp>
        <p:nvSpPr>
          <p:cNvPr id="3083" name="TextBox 10"/>
          <p:cNvSpPr txBox="1">
            <a:spLocks noChangeArrowheads="1"/>
          </p:cNvSpPr>
          <p:nvPr/>
        </p:nvSpPr>
        <p:spPr bwMode="auto">
          <a:xfrm>
            <a:off x="3179763" y="4830763"/>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After school clubs</a:t>
            </a:r>
          </a:p>
        </p:txBody>
      </p:sp>
      <p:sp>
        <p:nvSpPr>
          <p:cNvPr id="3084" name="TextBox 11"/>
          <p:cNvSpPr txBox="1">
            <a:spLocks noChangeArrowheads="1"/>
          </p:cNvSpPr>
          <p:nvPr/>
        </p:nvSpPr>
        <p:spPr bwMode="auto">
          <a:xfrm>
            <a:off x="2254250" y="5435600"/>
            <a:ext cx="2614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8800"/>
              <a:t>???</a:t>
            </a:r>
          </a:p>
        </p:txBody>
      </p:sp>
      <p:cxnSp>
        <p:nvCxnSpPr>
          <p:cNvPr id="14" name="Straight Connector 13"/>
          <p:cNvCxnSpPr/>
          <p:nvPr/>
        </p:nvCxnSpPr>
        <p:spPr>
          <a:xfrm>
            <a:off x="0" y="6659563"/>
            <a:ext cx="6875463" cy="0"/>
          </a:xfrm>
          <a:prstGeom prst="line">
            <a:avLst/>
          </a:prstGeom>
        </p:spPr>
        <p:style>
          <a:lnRef idx="1">
            <a:schemeClr val="accent1"/>
          </a:lnRef>
          <a:fillRef idx="0">
            <a:schemeClr val="accent1"/>
          </a:fillRef>
          <a:effectRef idx="0">
            <a:schemeClr val="accent1"/>
          </a:effectRef>
          <a:fontRef idx="minor">
            <a:schemeClr val="tx1"/>
          </a:fontRef>
        </p:style>
      </p:cxnSp>
      <p:sp>
        <p:nvSpPr>
          <p:cNvPr id="3086" name="TextBox 14"/>
          <p:cNvSpPr txBox="1">
            <a:spLocks noChangeArrowheads="1"/>
          </p:cNvSpPr>
          <p:nvPr/>
        </p:nvSpPr>
        <p:spPr bwMode="auto">
          <a:xfrm>
            <a:off x="188913" y="6732588"/>
            <a:ext cx="6048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t>A: Wie heisst du?</a:t>
            </a:r>
          </a:p>
          <a:p>
            <a:pPr eaLnBrk="1" hangingPunct="1"/>
            <a:r>
              <a:rPr lang="en-GB"/>
              <a:t>B: Ich heisse Morag</a:t>
            </a:r>
          </a:p>
          <a:p>
            <a:pPr eaLnBrk="1" hangingPunct="1"/>
            <a:r>
              <a:rPr lang="en-GB"/>
              <a:t>A: Wie heisst deine Schule?</a:t>
            </a:r>
          </a:p>
          <a:p>
            <a:pPr eaLnBrk="1" hangingPunct="1"/>
            <a:r>
              <a:rPr lang="en-GB"/>
              <a:t>B: Meine Schule heisst South Morningside</a:t>
            </a:r>
          </a:p>
          <a:p>
            <a:pPr eaLnBrk="1" hangingPunct="1"/>
            <a:r>
              <a:rPr lang="en-GB"/>
              <a:t>A: Was ist dein Lieblingsfach?</a:t>
            </a:r>
          </a:p>
          <a:p>
            <a:pPr eaLnBrk="1" hangingPunct="1"/>
            <a:r>
              <a:rPr lang="en-GB"/>
              <a:t>B:……..</a:t>
            </a:r>
          </a:p>
          <a:p>
            <a:pPr eaLnBrk="1" hangingPunct="1"/>
            <a:r>
              <a:rPr lang="en-GB"/>
              <a:t>A…..?</a:t>
            </a:r>
          </a:p>
          <a:p>
            <a:pPr eaLnBrk="1" hangingPunct="1"/>
            <a:r>
              <a:rPr lang="en-GB"/>
              <a:t>B…….</a:t>
            </a:r>
          </a:p>
        </p:txBody>
      </p:sp>
    </p:spTree>
    <p:extLst>
      <p:ext uri="{BB962C8B-B14F-4D97-AF65-F5344CB8AC3E}">
        <p14:creationId xmlns:p14="http://schemas.microsoft.com/office/powerpoint/2010/main" val="394563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GB"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pic>
        <p:nvPicPr>
          <p:cNvPr id="2052" name="Picture 2" descr="D:\RARELY USED\MY STUFF 07\Photos\S&amp;M photos for wedding\Morag and Murray - June 19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635001"/>
            <a:ext cx="6067425" cy="776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08560" y="228600"/>
            <a:ext cx="161567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les gens qui font </a:t>
            </a:r>
            <a:r>
              <a:rPr lang="en-GB" dirty="0" err="1"/>
              <a:t>quelque</a:t>
            </a:r>
            <a:r>
              <a:rPr lang="en-GB" dirty="0"/>
              <a:t> chose pour la première </a:t>
            </a:r>
            <a:r>
              <a:rPr lang="en-GB" dirty="0" err="1"/>
              <a:t>fois</a:t>
            </a:r>
            <a:endParaRPr lang="en-GB" dirty="0"/>
          </a:p>
        </p:txBody>
      </p:sp>
      <p:sp>
        <p:nvSpPr>
          <p:cNvPr id="6" name="Rectangle 5"/>
          <p:cNvSpPr/>
          <p:nvPr/>
        </p:nvSpPr>
        <p:spPr>
          <a:xfrm>
            <a:off x="194072" y="228600"/>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les gens qui </a:t>
            </a:r>
            <a:r>
              <a:rPr lang="en-GB" dirty="0" err="1"/>
              <a:t>participent</a:t>
            </a:r>
            <a:r>
              <a:rPr lang="en-GB" dirty="0"/>
              <a:t> à un stage</a:t>
            </a:r>
          </a:p>
        </p:txBody>
      </p:sp>
      <p:sp>
        <p:nvSpPr>
          <p:cNvPr id="7" name="Rectangle 6"/>
          <p:cNvSpPr/>
          <p:nvPr/>
        </p:nvSpPr>
        <p:spPr>
          <a:xfrm>
            <a:off x="3424237" y="228600"/>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indépendant</a:t>
            </a:r>
            <a:endParaRPr lang="en-GB" dirty="0"/>
          </a:p>
        </p:txBody>
      </p:sp>
      <p:sp>
        <p:nvSpPr>
          <p:cNvPr id="8" name="Rectangle 7"/>
          <p:cNvSpPr/>
          <p:nvPr/>
        </p:nvSpPr>
        <p:spPr>
          <a:xfrm>
            <a:off x="5038725" y="228600"/>
            <a:ext cx="1615679"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 </a:t>
            </a:r>
            <a:r>
              <a:rPr lang="en-GB" dirty="0" err="1"/>
              <a:t>vêtement</a:t>
            </a:r>
            <a:r>
              <a:rPr lang="en-GB" dirty="0"/>
              <a:t> en </a:t>
            </a:r>
            <a:r>
              <a:rPr lang="en-GB" dirty="0" err="1"/>
              <a:t>caoutchouc</a:t>
            </a:r>
            <a:r>
              <a:rPr lang="en-GB" dirty="0"/>
              <a:t> </a:t>
            </a:r>
            <a:r>
              <a:rPr lang="en-GB" dirty="0" err="1"/>
              <a:t>qu’on</a:t>
            </a:r>
            <a:r>
              <a:rPr lang="en-GB" dirty="0"/>
              <a:t> </a:t>
            </a:r>
            <a:r>
              <a:rPr lang="en-GB" dirty="0" err="1"/>
              <a:t>porte</a:t>
            </a:r>
            <a:r>
              <a:rPr lang="en-GB" dirty="0"/>
              <a:t> pour faire des sports </a:t>
            </a:r>
            <a:r>
              <a:rPr lang="en-GB" dirty="0" err="1"/>
              <a:t>aquatiques</a:t>
            </a:r>
            <a:endParaRPr lang="en-GB" dirty="0"/>
          </a:p>
        </p:txBody>
      </p:sp>
      <p:sp>
        <p:nvSpPr>
          <p:cNvPr id="9" name="Rectangle 8"/>
          <p:cNvSpPr/>
          <p:nvPr/>
        </p:nvSpPr>
        <p:spPr>
          <a:xfrm>
            <a:off x="1803797" y="3168652"/>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faire des </a:t>
            </a:r>
            <a:r>
              <a:rPr lang="en-GB" dirty="0" err="1"/>
              <a:t>mouvements</a:t>
            </a:r>
            <a:endParaRPr lang="en-GB" dirty="0"/>
          </a:p>
        </p:txBody>
      </p:sp>
      <p:sp>
        <p:nvSpPr>
          <p:cNvPr id="10" name="Rectangle 9"/>
          <p:cNvSpPr/>
          <p:nvPr/>
        </p:nvSpPr>
        <p:spPr>
          <a:xfrm>
            <a:off x="221456" y="3200400"/>
            <a:ext cx="1615679"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le contraire de sec/</a:t>
            </a:r>
            <a:r>
              <a:rPr lang="en-GB" dirty="0" err="1"/>
              <a:t>sèche</a:t>
            </a:r>
            <a:endParaRPr lang="en-GB" dirty="0"/>
          </a:p>
        </p:txBody>
      </p:sp>
      <p:sp>
        <p:nvSpPr>
          <p:cNvPr id="11" name="Rectangle 10"/>
          <p:cNvSpPr/>
          <p:nvPr/>
        </p:nvSpPr>
        <p:spPr>
          <a:xfrm>
            <a:off x="3418285" y="3168652"/>
            <a:ext cx="161567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naviguer</a:t>
            </a:r>
            <a:r>
              <a:rPr lang="en-GB" dirty="0"/>
              <a:t> </a:t>
            </a:r>
            <a:r>
              <a:rPr lang="en-GB" dirty="0" err="1"/>
              <a:t>dans</a:t>
            </a:r>
            <a:r>
              <a:rPr lang="en-GB" dirty="0"/>
              <a:t> les airs, </a:t>
            </a:r>
            <a:r>
              <a:rPr lang="en-GB" dirty="0" err="1"/>
              <a:t>comme</a:t>
            </a:r>
            <a:r>
              <a:rPr lang="en-GB" dirty="0"/>
              <a:t> un </a:t>
            </a:r>
            <a:r>
              <a:rPr lang="en-GB" dirty="0" err="1"/>
              <a:t>oiseau</a:t>
            </a:r>
            <a:r>
              <a:rPr lang="en-GB" dirty="0"/>
              <a:t> </a:t>
            </a:r>
            <a:r>
              <a:rPr lang="en-GB" dirty="0" err="1"/>
              <a:t>ou</a:t>
            </a:r>
            <a:r>
              <a:rPr lang="en-GB" dirty="0"/>
              <a:t> un </a:t>
            </a:r>
            <a:r>
              <a:rPr lang="en-GB" dirty="0" err="1"/>
              <a:t>avion</a:t>
            </a:r>
            <a:endParaRPr lang="en-GB" dirty="0"/>
          </a:p>
        </p:txBody>
      </p:sp>
      <p:sp>
        <p:nvSpPr>
          <p:cNvPr id="12" name="Rectangle 11"/>
          <p:cNvSpPr/>
          <p:nvPr/>
        </p:nvSpPr>
        <p:spPr>
          <a:xfrm>
            <a:off x="5033962" y="3168652"/>
            <a:ext cx="1614488" cy="2940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 </a:t>
            </a:r>
            <a:r>
              <a:rPr lang="en-GB" dirty="0" err="1"/>
              <a:t>professeur</a:t>
            </a:r>
            <a:r>
              <a:rPr lang="en-GB" dirty="0"/>
              <a:t> de ski </a:t>
            </a:r>
            <a:r>
              <a:rPr lang="en-GB" dirty="0" err="1"/>
              <a:t>etc</a:t>
            </a:r>
            <a:endParaRPr lang="en-GB" dirty="0"/>
          </a:p>
        </p:txBody>
      </p:sp>
      <p:sp>
        <p:nvSpPr>
          <p:cNvPr id="13" name="Rectangle 12"/>
          <p:cNvSpPr/>
          <p:nvPr/>
        </p:nvSpPr>
        <p:spPr>
          <a:xfrm>
            <a:off x="1824037" y="6049433"/>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 </a:t>
            </a:r>
            <a:r>
              <a:rPr lang="en-GB" dirty="0" err="1"/>
              <a:t>mouvement</a:t>
            </a:r>
            <a:r>
              <a:rPr lang="en-GB" dirty="0"/>
              <a:t> avec la bouche pour </a:t>
            </a:r>
            <a:r>
              <a:rPr lang="en-GB" dirty="0" err="1"/>
              <a:t>indiquer</a:t>
            </a:r>
            <a:r>
              <a:rPr lang="en-GB" dirty="0"/>
              <a:t> </a:t>
            </a:r>
            <a:r>
              <a:rPr lang="en-GB" dirty="0" err="1"/>
              <a:t>que</a:t>
            </a:r>
            <a:r>
              <a:rPr lang="en-GB" dirty="0"/>
              <a:t> </a:t>
            </a:r>
            <a:r>
              <a:rPr lang="en-GB" dirty="0" err="1"/>
              <a:t>tu</a:t>
            </a:r>
            <a:r>
              <a:rPr lang="en-GB" dirty="0"/>
              <a:t> </a:t>
            </a:r>
            <a:r>
              <a:rPr lang="en-GB" dirty="0" err="1"/>
              <a:t>es</a:t>
            </a:r>
            <a:r>
              <a:rPr lang="en-GB" dirty="0"/>
              <a:t> content(e)</a:t>
            </a:r>
          </a:p>
        </p:txBody>
      </p:sp>
      <p:sp>
        <p:nvSpPr>
          <p:cNvPr id="14" name="Rectangle 13"/>
          <p:cNvSpPr/>
          <p:nvPr/>
        </p:nvSpPr>
        <p:spPr>
          <a:xfrm>
            <a:off x="208360" y="6049433"/>
            <a:ext cx="161567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le jour après</a:t>
            </a:r>
          </a:p>
        </p:txBody>
      </p:sp>
      <p:sp>
        <p:nvSpPr>
          <p:cNvPr id="15" name="Rectangle 14"/>
          <p:cNvSpPr/>
          <p:nvPr/>
        </p:nvSpPr>
        <p:spPr>
          <a:xfrm>
            <a:off x="3438525" y="6049433"/>
            <a:ext cx="1615679"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un sport </a:t>
            </a:r>
            <a:r>
              <a:rPr lang="en-GB" dirty="0" err="1"/>
              <a:t>aquatique</a:t>
            </a:r>
            <a:r>
              <a:rPr lang="en-GB" dirty="0"/>
              <a:t> </a:t>
            </a:r>
            <a:r>
              <a:rPr lang="en-GB" dirty="0" err="1"/>
              <a:t>que</a:t>
            </a:r>
            <a:r>
              <a:rPr lang="en-GB" dirty="0"/>
              <a:t> </a:t>
            </a:r>
            <a:r>
              <a:rPr lang="en-GB" dirty="0" err="1"/>
              <a:t>l’on</a:t>
            </a:r>
            <a:r>
              <a:rPr lang="en-GB" dirty="0"/>
              <a:t> </a:t>
            </a:r>
            <a:r>
              <a:rPr lang="en-GB" dirty="0" err="1"/>
              <a:t>pratique</a:t>
            </a:r>
            <a:r>
              <a:rPr lang="en-GB" dirty="0"/>
              <a:t> </a:t>
            </a:r>
            <a:r>
              <a:rPr lang="en-GB" dirty="0" err="1"/>
              <a:t>dans</a:t>
            </a:r>
            <a:r>
              <a:rPr lang="en-GB" dirty="0"/>
              <a:t> un bateau </a:t>
            </a:r>
          </a:p>
        </p:txBody>
      </p:sp>
      <p:sp>
        <p:nvSpPr>
          <p:cNvPr id="16" name="Rectangle 15"/>
          <p:cNvSpPr/>
          <p:nvPr/>
        </p:nvSpPr>
        <p:spPr>
          <a:xfrm>
            <a:off x="5054203" y="6049433"/>
            <a:ext cx="1614488" cy="294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les </a:t>
            </a:r>
            <a:r>
              <a:rPr lang="en-GB"/>
              <a:t>personnes</a:t>
            </a:r>
            <a:r>
              <a:rPr lang="en-GB" dirty="0"/>
              <a:t> qui…</a:t>
            </a:r>
          </a:p>
        </p:txBody>
      </p:sp>
    </p:spTree>
    <p:extLst>
      <p:ext uri="{BB962C8B-B14F-4D97-AF65-F5344CB8AC3E}">
        <p14:creationId xmlns:p14="http://schemas.microsoft.com/office/powerpoint/2010/main" val="3644008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xit" presetSubtype="32" fill="hold" grpId="0" nodeType="clickEffect">
                                  <p:stCondLst>
                                    <p:cond delay="0"/>
                                  </p:stCondLst>
                                  <p:childTnLst>
                                    <p:animEffect transition="out" filter="circle(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5" presetClass="exit" presetSubtype="0" fill="hold" grpId="0" nodeType="clickEffect">
                                  <p:stCondLst>
                                    <p:cond delay="0"/>
                                  </p:stCondLst>
                                  <p:childTnLst>
                                    <p:animEffect transition="out" filter="fade">
                                      <p:cBhvr>
                                        <p:cTn id="24" dur="2000"/>
                                        <p:tgtEl>
                                          <p:spTgt spid="8"/>
                                        </p:tgtEl>
                                      </p:cBhvr>
                                    </p:animEffect>
                                    <p:anim calcmode="lin" valueType="num">
                                      <p:cBhvr>
                                        <p:cTn id="25"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8"/>
                                        </p:tgtEl>
                                        <p:attrNameLst>
                                          <p:attrName>ppt_h</p:attrName>
                                        </p:attrNameLst>
                                      </p:cBhvr>
                                      <p:tavLst>
                                        <p:tav tm="0">
                                          <p:val>
                                            <p:strVal val="ppt_h"/>
                                          </p:val>
                                        </p:tav>
                                        <p:tav tm="100000">
                                          <p:val>
                                            <p:strVal val="ppt_h"/>
                                          </p:val>
                                        </p:tav>
                                      </p:tavLst>
                                    </p:anim>
                                    <p:set>
                                      <p:cBhvr>
                                        <p:cTn id="27"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3" presetClass="exit" presetSubtype="32" fill="hold" grpId="0" nodeType="clickEffect">
                                  <p:stCondLst>
                                    <p:cond delay="0"/>
                                  </p:stCondLst>
                                  <p:childTnLst>
                                    <p:anim calcmode="lin" valueType="num">
                                      <p:cBhvr>
                                        <p:cTn id="32" dur="500"/>
                                        <p:tgtEl>
                                          <p:spTgt spid="10"/>
                                        </p:tgtEl>
                                        <p:attrNameLst>
                                          <p:attrName>ppt_w</p:attrName>
                                        </p:attrNameLst>
                                      </p:cBhvr>
                                      <p:tavLst>
                                        <p:tav tm="0">
                                          <p:val>
                                            <p:strVal val="ppt_w"/>
                                          </p:val>
                                        </p:tav>
                                        <p:tav tm="100000">
                                          <p:val>
                                            <p:fltVal val="0"/>
                                          </p:val>
                                        </p:tav>
                                      </p:tavLst>
                                    </p:anim>
                                    <p:anim calcmode="lin" valueType="num">
                                      <p:cBhvr>
                                        <p:cTn id="33" dur="500"/>
                                        <p:tgtEl>
                                          <p:spTgt spid="10"/>
                                        </p:tgtEl>
                                        <p:attrNameLst>
                                          <p:attrName>ppt_h</p:attrName>
                                        </p:attrNameLst>
                                      </p:cBhvr>
                                      <p:tavLst>
                                        <p:tav tm="0">
                                          <p:val>
                                            <p:strVal val="ppt_h"/>
                                          </p:val>
                                        </p:tav>
                                        <p:tav tm="100000">
                                          <p:val>
                                            <p:fltVal val="0"/>
                                          </p:val>
                                        </p:tav>
                                      </p:tavLst>
                                    </p:anim>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4" presetClass="exit" presetSubtype="10" fill="hold" grpId="0" nodeType="clickEffect">
                                  <p:stCondLst>
                                    <p:cond delay="0"/>
                                  </p:stCondLst>
                                  <p:childTnLst>
                                    <p:animEffect transition="out" filter="randombar(horizontal)">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6" presetClass="exit" presetSubtype="21" fill="hold" grpId="0" nodeType="clickEffect">
                                  <p:stCondLst>
                                    <p:cond delay="0"/>
                                  </p:stCondLst>
                                  <p:childTnLst>
                                    <p:animEffect transition="out" filter="barn(inVertic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6" presetClass="exit" presetSubtype="21" fill="hold" grpId="0" nodeType="clickEffect">
                                  <p:stCondLst>
                                    <p:cond delay="0"/>
                                  </p:stCondLst>
                                  <p:childTnLst>
                                    <p:animEffect transition="out" filter="barn(inVertic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grpId="0"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exit" presetSubtype="0" fill="hold" grpId="0" nodeType="clickEffect">
                                  <p:stCondLst>
                                    <p:cond delay="0"/>
                                  </p:stCondLst>
                                  <p:childTnLst>
                                    <p:animEffect transition="out" filter="fade">
                                      <p:cBhvr>
                                        <p:cTn id="64" dur="1000"/>
                                        <p:tgtEl>
                                          <p:spTgt spid="13"/>
                                        </p:tgtEl>
                                      </p:cBhvr>
                                    </p:animEffect>
                                    <p:anim calcmode="lin" valueType="num">
                                      <p:cBhvr>
                                        <p:cTn id="65" dur="1000"/>
                                        <p:tgtEl>
                                          <p:spTgt spid="13"/>
                                        </p:tgtEl>
                                        <p:attrNameLst>
                                          <p:attrName>ppt_x</p:attrName>
                                        </p:attrNameLst>
                                      </p:cBhvr>
                                      <p:tavLst>
                                        <p:tav tm="0">
                                          <p:val>
                                            <p:strVal val="ppt_x"/>
                                          </p:val>
                                        </p:tav>
                                        <p:tav tm="100000">
                                          <p:val>
                                            <p:strVal val="ppt_x"/>
                                          </p:val>
                                        </p:tav>
                                      </p:tavLst>
                                    </p:anim>
                                    <p:anim calcmode="lin" valueType="num">
                                      <p:cBhvr>
                                        <p:cTn id="66" dur="1000"/>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 presetClass="exit" presetSubtype="4" fill="hold" grpId="0" nodeType="clickEffect">
                                  <p:stCondLst>
                                    <p:cond delay="0"/>
                                  </p:stCondLst>
                                  <p:childTnLst>
                                    <p:anim calcmode="lin" valueType="num">
                                      <p:cBhvr additive="base">
                                        <p:cTn id="72" dur="500"/>
                                        <p:tgtEl>
                                          <p:spTgt spid="15"/>
                                        </p:tgtEl>
                                        <p:attrNameLst>
                                          <p:attrName>ppt_x</p:attrName>
                                        </p:attrNameLst>
                                      </p:cBhvr>
                                      <p:tavLst>
                                        <p:tav tm="0">
                                          <p:val>
                                            <p:strVal val="ppt_x"/>
                                          </p:val>
                                        </p:tav>
                                        <p:tav tm="100000">
                                          <p:val>
                                            <p:strVal val="ppt_x"/>
                                          </p:val>
                                        </p:tav>
                                      </p:tavLst>
                                    </p:anim>
                                    <p:anim calcmode="lin" valueType="num">
                                      <p:cBhvr additive="base">
                                        <p:cTn id="73" dur="500"/>
                                        <p:tgtEl>
                                          <p:spTgt spid="15"/>
                                        </p:tgtEl>
                                        <p:attrNameLst>
                                          <p:attrName>ppt_y</p:attrName>
                                        </p:attrNameLst>
                                      </p:cBhvr>
                                      <p:tavLst>
                                        <p:tav tm="0">
                                          <p:val>
                                            <p:strVal val="ppt_y"/>
                                          </p:val>
                                        </p:tav>
                                        <p:tav tm="100000">
                                          <p:val>
                                            <p:strVal val="1+ppt_h/2"/>
                                          </p:val>
                                        </p:tav>
                                      </p:tavLst>
                                    </p:anim>
                                    <p:set>
                                      <p:cBhvr>
                                        <p:cTn id="7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ARELY USED\MY STUFF 07\Photos\S&amp;M photos for wedding\11 years old (2) - 1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2060575"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Non.Je</a:t>
            </a:r>
            <a:r>
              <a:rPr lang="en-GB" sz="2000" dirty="0"/>
              <a:t> </a:t>
            </a:r>
            <a:r>
              <a:rPr lang="en-GB" sz="2000" dirty="0" err="1"/>
              <a:t>n’ai</a:t>
            </a:r>
            <a:r>
              <a:rPr lang="en-GB" sz="2000" dirty="0"/>
              <a:t> pas </a:t>
            </a:r>
            <a:r>
              <a:rPr lang="en-GB" sz="2000" dirty="0" err="1"/>
              <a:t>d’animaux</a:t>
            </a:r>
            <a:r>
              <a:rPr lang="en-GB" sz="2000" dirty="0"/>
              <a:t> (5)</a:t>
            </a:r>
          </a:p>
          <a:p>
            <a:pPr algn="ctr" fontAlgn="auto">
              <a:spcBef>
                <a:spcPts val="0"/>
              </a:spcBef>
              <a:spcAft>
                <a:spcPts val="0"/>
              </a:spcAft>
              <a:defRPr/>
            </a:pPr>
            <a:endParaRPr lang="en-GB" sz="2000" dirty="0"/>
          </a:p>
        </p:txBody>
      </p:sp>
      <p:sp>
        <p:nvSpPr>
          <p:cNvPr id="6" name="Rectangle 5"/>
          <p:cNvSpPr/>
          <p:nvPr/>
        </p:nvSpPr>
        <p:spPr>
          <a:xfrm>
            <a:off x="2060575" y="0"/>
            <a:ext cx="2349500"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Ma </a:t>
            </a:r>
            <a:r>
              <a:rPr lang="en-GB" sz="2000" dirty="0" err="1"/>
              <a:t>matière</a:t>
            </a:r>
            <a:r>
              <a:rPr lang="en-GB" sz="2000" dirty="0"/>
              <a:t> </a:t>
            </a:r>
            <a:r>
              <a:rPr lang="en-GB" sz="2000" dirty="0" err="1"/>
              <a:t>préférée</a:t>
            </a:r>
            <a:r>
              <a:rPr lang="en-GB" sz="2000" dirty="0"/>
              <a:t> </a:t>
            </a:r>
            <a:r>
              <a:rPr lang="en-GB" sz="2000" dirty="0" err="1"/>
              <a:t>est</a:t>
            </a:r>
            <a:r>
              <a:rPr lang="en-GB" sz="2000" dirty="0"/>
              <a:t> le </a:t>
            </a:r>
            <a:r>
              <a:rPr lang="en-GB" sz="2000" dirty="0" err="1"/>
              <a:t>français</a:t>
            </a:r>
            <a:r>
              <a:rPr lang="en-GB" sz="2000" dirty="0"/>
              <a:t> car </a:t>
            </a:r>
            <a:r>
              <a:rPr lang="en-GB" sz="2000" dirty="0" err="1"/>
              <a:t>c’est</a:t>
            </a:r>
            <a:r>
              <a:rPr lang="en-GB" sz="2000" dirty="0"/>
              <a:t> </a:t>
            </a:r>
            <a:r>
              <a:rPr lang="en-GB" sz="2000" dirty="0" err="1"/>
              <a:t>amusant</a:t>
            </a:r>
            <a:r>
              <a:rPr lang="en-GB" sz="2000" dirty="0"/>
              <a:t> et facile (1)</a:t>
            </a:r>
          </a:p>
        </p:txBody>
      </p:sp>
      <p:sp>
        <p:nvSpPr>
          <p:cNvPr id="7" name="Rectangle 6"/>
          <p:cNvSpPr/>
          <p:nvPr/>
        </p:nvSpPr>
        <p:spPr>
          <a:xfrm>
            <a:off x="4410075" y="17463"/>
            <a:ext cx="2420938" cy="226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Non.C’est</a:t>
            </a:r>
            <a:r>
              <a:rPr lang="en-GB" sz="2000" dirty="0"/>
              <a:t> </a:t>
            </a:r>
            <a:r>
              <a:rPr lang="en-GB" sz="2000" dirty="0" err="1"/>
              <a:t>nul</a:t>
            </a:r>
            <a:r>
              <a:rPr lang="en-GB" sz="2000" dirty="0"/>
              <a:t> (6)</a:t>
            </a:r>
          </a:p>
        </p:txBody>
      </p:sp>
      <p:sp>
        <p:nvSpPr>
          <p:cNvPr id="8" name="Rectangle 7"/>
          <p:cNvSpPr/>
          <p:nvPr/>
        </p:nvSpPr>
        <p:spPr>
          <a:xfrm>
            <a:off x="-26988" y="2268538"/>
            <a:ext cx="2060576"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Oui</a:t>
            </a:r>
            <a:r>
              <a:rPr lang="en-GB" sz="2000" dirty="0"/>
              <a:t>. (6)</a:t>
            </a:r>
          </a:p>
        </p:txBody>
      </p:sp>
      <p:sp>
        <p:nvSpPr>
          <p:cNvPr id="9" name="Rectangle 8"/>
          <p:cNvSpPr/>
          <p:nvPr/>
        </p:nvSpPr>
        <p:spPr>
          <a:xfrm>
            <a:off x="-26988" y="4500563"/>
            <a:ext cx="2060576"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J’ai</a:t>
            </a:r>
            <a:r>
              <a:rPr lang="en-GB" sz="2000" dirty="0"/>
              <a:t> 21 </a:t>
            </a:r>
            <a:r>
              <a:rPr lang="en-GB" sz="2000" dirty="0" err="1"/>
              <a:t>ans</a:t>
            </a:r>
            <a:r>
              <a:rPr lang="en-GB" sz="2000" dirty="0"/>
              <a:t> (1)</a:t>
            </a:r>
          </a:p>
        </p:txBody>
      </p:sp>
      <p:sp>
        <p:nvSpPr>
          <p:cNvPr id="10" name="Rectangle 9"/>
          <p:cNvSpPr/>
          <p:nvPr/>
        </p:nvSpPr>
        <p:spPr>
          <a:xfrm>
            <a:off x="-26988" y="6767513"/>
            <a:ext cx="2060576" cy="241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J’ai</a:t>
            </a:r>
            <a:r>
              <a:rPr lang="en-GB" sz="2000" dirty="0"/>
              <a:t> les </a:t>
            </a:r>
            <a:r>
              <a:rPr lang="en-GB" sz="2000" dirty="0" err="1"/>
              <a:t>yeux</a:t>
            </a:r>
            <a:r>
              <a:rPr lang="en-GB" sz="2000" dirty="0"/>
              <a:t> </a:t>
            </a:r>
            <a:r>
              <a:rPr lang="en-GB" sz="2000" dirty="0" err="1"/>
              <a:t>noisette</a:t>
            </a:r>
            <a:r>
              <a:rPr lang="en-GB" sz="2000" dirty="0"/>
              <a:t> (1)</a:t>
            </a:r>
          </a:p>
        </p:txBody>
      </p:sp>
      <p:sp>
        <p:nvSpPr>
          <p:cNvPr id="11" name="Rectangle 10"/>
          <p:cNvSpPr/>
          <p:nvPr/>
        </p:nvSpPr>
        <p:spPr>
          <a:xfrm>
            <a:off x="2060575" y="2286000"/>
            <a:ext cx="2349500"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Je </a:t>
            </a:r>
            <a:r>
              <a:rPr lang="en-GB" sz="2000" dirty="0" err="1"/>
              <a:t>trouve</a:t>
            </a:r>
            <a:r>
              <a:rPr lang="en-GB" sz="2000" dirty="0"/>
              <a:t> les maths </a:t>
            </a:r>
            <a:r>
              <a:rPr lang="en-GB" sz="2000" dirty="0" err="1"/>
              <a:t>très</a:t>
            </a:r>
            <a:r>
              <a:rPr lang="en-GB" sz="2000" dirty="0"/>
              <a:t> </a:t>
            </a:r>
            <a:r>
              <a:rPr lang="en-GB" sz="2000" dirty="0" err="1"/>
              <a:t>ennuyeux</a:t>
            </a:r>
            <a:r>
              <a:rPr lang="en-GB" sz="2000" dirty="0"/>
              <a:t> (1)</a:t>
            </a:r>
          </a:p>
        </p:txBody>
      </p:sp>
      <p:sp>
        <p:nvSpPr>
          <p:cNvPr id="12" name="Rectangle 11"/>
          <p:cNvSpPr/>
          <p:nvPr/>
        </p:nvSpPr>
        <p:spPr>
          <a:xfrm>
            <a:off x="2033588" y="4479925"/>
            <a:ext cx="2376487"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Je ne sais pas. (3)</a:t>
            </a:r>
          </a:p>
        </p:txBody>
      </p:sp>
      <p:sp>
        <p:nvSpPr>
          <p:cNvPr id="13" name="Rectangle 12"/>
          <p:cNvSpPr/>
          <p:nvPr/>
        </p:nvSpPr>
        <p:spPr>
          <a:xfrm>
            <a:off x="2060575" y="6767513"/>
            <a:ext cx="2349500" cy="241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err="1"/>
              <a:t>Oui</a:t>
            </a:r>
            <a:r>
              <a:rPr lang="en-GB" sz="2000" dirty="0"/>
              <a:t>. </a:t>
            </a:r>
            <a:r>
              <a:rPr lang="en-GB" sz="2000" dirty="0" err="1"/>
              <a:t>J’aime</a:t>
            </a:r>
            <a:r>
              <a:rPr lang="en-GB" sz="2000" dirty="0"/>
              <a:t> faire de la natation car </a:t>
            </a:r>
            <a:r>
              <a:rPr lang="en-GB" sz="2000" dirty="0" err="1"/>
              <a:t>c’est</a:t>
            </a:r>
            <a:r>
              <a:rPr lang="en-GB" sz="2000" dirty="0"/>
              <a:t> </a:t>
            </a:r>
            <a:r>
              <a:rPr lang="en-GB" sz="2000" dirty="0" err="1"/>
              <a:t>génial</a:t>
            </a:r>
            <a:r>
              <a:rPr lang="en-GB" sz="2000" dirty="0"/>
              <a:t> et je </a:t>
            </a:r>
            <a:r>
              <a:rPr lang="en-GB" sz="2000" dirty="0" err="1"/>
              <a:t>fais</a:t>
            </a:r>
            <a:r>
              <a:rPr lang="en-GB" sz="2000" dirty="0"/>
              <a:t> de la </a:t>
            </a:r>
            <a:r>
              <a:rPr lang="en-GB" sz="2000" dirty="0" err="1"/>
              <a:t>danse</a:t>
            </a:r>
            <a:r>
              <a:rPr lang="en-GB" sz="2000" dirty="0"/>
              <a:t> </a:t>
            </a:r>
            <a:r>
              <a:rPr lang="en-GB" sz="2000" dirty="0" err="1"/>
              <a:t>aussi</a:t>
            </a:r>
            <a:r>
              <a:rPr lang="en-GB" sz="2000" dirty="0"/>
              <a:t> (1)</a:t>
            </a:r>
          </a:p>
        </p:txBody>
      </p:sp>
      <p:sp>
        <p:nvSpPr>
          <p:cNvPr id="14" name="Rectangle 13"/>
          <p:cNvSpPr/>
          <p:nvPr/>
        </p:nvSpPr>
        <p:spPr>
          <a:xfrm>
            <a:off x="4437063" y="2268538"/>
            <a:ext cx="2420937" cy="2266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err="1"/>
              <a:t>L’anniversaire</a:t>
            </a:r>
            <a:r>
              <a:rPr lang="en-GB" sz="2400" dirty="0"/>
              <a:t> de ma </a:t>
            </a:r>
            <a:r>
              <a:rPr lang="en-GB" sz="2400" dirty="0" err="1"/>
              <a:t>soeur</a:t>
            </a:r>
            <a:r>
              <a:rPr lang="en-GB" sz="2400" dirty="0"/>
              <a:t> </a:t>
            </a:r>
            <a:r>
              <a:rPr lang="en-GB" sz="2400" dirty="0" err="1"/>
              <a:t>est</a:t>
            </a:r>
            <a:r>
              <a:rPr lang="en-GB" sz="2400" dirty="0"/>
              <a:t> le 1 </a:t>
            </a:r>
            <a:r>
              <a:rPr lang="en-GB" sz="2400" dirty="0" err="1"/>
              <a:t>avril</a:t>
            </a:r>
            <a:r>
              <a:rPr lang="en-GB" sz="2400" dirty="0"/>
              <a:t> (1)</a:t>
            </a:r>
            <a:endParaRPr lang="en-GB" sz="2000" dirty="0"/>
          </a:p>
        </p:txBody>
      </p:sp>
      <p:sp>
        <p:nvSpPr>
          <p:cNvPr id="15" name="Rectangle 14"/>
          <p:cNvSpPr/>
          <p:nvPr/>
        </p:nvSpPr>
        <p:spPr>
          <a:xfrm>
            <a:off x="4437063" y="4464050"/>
            <a:ext cx="2420937" cy="226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t>Il </a:t>
            </a:r>
            <a:r>
              <a:rPr lang="en-GB" sz="2000" dirty="0" err="1"/>
              <a:t>s’appelle</a:t>
            </a:r>
            <a:r>
              <a:rPr lang="en-GB" sz="2000" dirty="0"/>
              <a:t> Murray et </a:t>
            </a:r>
            <a:r>
              <a:rPr lang="en-GB" sz="2000" dirty="0" err="1"/>
              <a:t>il</a:t>
            </a:r>
            <a:r>
              <a:rPr lang="en-GB" sz="2000" dirty="0"/>
              <a:t> </a:t>
            </a:r>
            <a:r>
              <a:rPr lang="en-GB" sz="2000" dirty="0" err="1"/>
              <a:t>est</a:t>
            </a:r>
            <a:r>
              <a:rPr lang="en-GB" sz="2000" dirty="0"/>
              <a:t> cool. (1)</a:t>
            </a:r>
          </a:p>
        </p:txBody>
      </p:sp>
      <p:sp>
        <p:nvSpPr>
          <p:cNvPr id="16" name="Rectangle 15"/>
          <p:cNvSpPr/>
          <p:nvPr/>
        </p:nvSpPr>
        <p:spPr>
          <a:xfrm>
            <a:off x="4437063" y="6732588"/>
            <a:ext cx="2420937" cy="2447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err="1"/>
              <a:t>Oui</a:t>
            </a:r>
            <a:r>
              <a:rPr lang="en-GB" sz="2400" dirty="0"/>
              <a:t>. </a:t>
            </a:r>
            <a:r>
              <a:rPr lang="en-GB" sz="2400" dirty="0" err="1"/>
              <a:t>J’aime</a:t>
            </a:r>
            <a:r>
              <a:rPr lang="en-GB" sz="2400" dirty="0"/>
              <a:t> la natation </a:t>
            </a:r>
            <a:r>
              <a:rPr lang="en-GB" sz="2400" dirty="0" err="1"/>
              <a:t>parce</a:t>
            </a:r>
            <a:r>
              <a:rPr lang="en-GB" sz="2400" dirty="0"/>
              <a:t> </a:t>
            </a:r>
            <a:r>
              <a:rPr lang="en-GB" sz="2400" dirty="0" err="1"/>
              <a:t>que</a:t>
            </a:r>
            <a:r>
              <a:rPr lang="en-GB" sz="2400" dirty="0"/>
              <a:t> </a:t>
            </a:r>
            <a:r>
              <a:rPr lang="en-GB" sz="2400" dirty="0" err="1"/>
              <a:t>c’est</a:t>
            </a:r>
            <a:r>
              <a:rPr lang="en-GB" sz="2400" dirty="0"/>
              <a:t> relaxant (1)</a:t>
            </a:r>
          </a:p>
        </p:txBody>
      </p:sp>
    </p:spTree>
    <p:extLst>
      <p:ext uri="{BB962C8B-B14F-4D97-AF65-F5344CB8AC3E}">
        <p14:creationId xmlns:p14="http://schemas.microsoft.com/office/powerpoint/2010/main" val="4034917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80" y="-36512"/>
            <a:ext cx="5904656" cy="9325630"/>
          </a:xfrm>
          <a:prstGeom prst="rect">
            <a:avLst/>
          </a:prstGeom>
        </p:spPr>
        <p:txBody>
          <a:bodyPr wrap="square">
            <a:spAutoFit/>
          </a:bodyPr>
          <a:lstStyle/>
          <a:p>
            <a:r>
              <a:rPr lang="en-GB" sz="2400" dirty="0" smtClean="0"/>
              <a:t>As-</a:t>
            </a:r>
            <a:r>
              <a:rPr lang="en-GB" sz="2400" dirty="0" err="1" smtClean="0"/>
              <a:t>tu</a:t>
            </a:r>
            <a:r>
              <a:rPr lang="en-GB" sz="2400" dirty="0" smtClean="0"/>
              <a:t> </a:t>
            </a:r>
            <a:r>
              <a:rPr lang="en-GB" sz="2400" dirty="0"/>
              <a:t>un animal?</a:t>
            </a:r>
          </a:p>
          <a:p>
            <a:r>
              <a:rPr lang="en-GB" sz="2400" dirty="0"/>
              <a:t>Comment </a:t>
            </a:r>
            <a:r>
              <a:rPr lang="en-GB" sz="2400" dirty="0" err="1"/>
              <a:t>trouves-tu</a:t>
            </a:r>
            <a:r>
              <a:rPr lang="en-GB" sz="2400" dirty="0"/>
              <a:t>…?</a:t>
            </a:r>
          </a:p>
          <a:p>
            <a:r>
              <a:rPr lang="en-GB" sz="2400" dirty="0" err="1"/>
              <a:t>Quel</a:t>
            </a:r>
            <a:r>
              <a:rPr lang="en-GB" sz="2400" dirty="0"/>
              <a:t> age as-</a:t>
            </a:r>
            <a:r>
              <a:rPr lang="en-GB" sz="2400" dirty="0" err="1"/>
              <a:t>tu</a:t>
            </a:r>
            <a:r>
              <a:rPr lang="en-GB" sz="2400" dirty="0"/>
              <a:t>?</a:t>
            </a:r>
          </a:p>
          <a:p>
            <a:r>
              <a:rPr lang="en-GB" sz="2400" dirty="0" err="1"/>
              <a:t>Quelle</a:t>
            </a:r>
            <a:r>
              <a:rPr lang="en-GB" sz="2400" dirty="0"/>
              <a:t> </a:t>
            </a:r>
            <a:r>
              <a:rPr lang="en-GB" sz="2400" dirty="0" err="1"/>
              <a:t>est</a:t>
            </a:r>
            <a:r>
              <a:rPr lang="en-GB" sz="2400" dirty="0"/>
              <a:t> ta </a:t>
            </a:r>
            <a:r>
              <a:rPr lang="en-GB" sz="2400" dirty="0" err="1"/>
              <a:t>matiere</a:t>
            </a:r>
            <a:r>
              <a:rPr lang="en-GB" sz="2400" dirty="0"/>
              <a:t> </a:t>
            </a:r>
            <a:r>
              <a:rPr lang="en-GB" sz="2400" dirty="0" err="1"/>
              <a:t>preferee</a:t>
            </a:r>
            <a:r>
              <a:rPr lang="en-GB" sz="2400" dirty="0"/>
              <a:t>?</a:t>
            </a:r>
          </a:p>
          <a:p>
            <a:r>
              <a:rPr lang="en-GB" sz="2400" dirty="0"/>
              <a:t>As-</a:t>
            </a:r>
            <a:r>
              <a:rPr lang="en-GB" sz="2400" dirty="0" err="1"/>
              <a:t>tu</a:t>
            </a:r>
            <a:r>
              <a:rPr lang="en-GB" sz="2400" dirty="0"/>
              <a:t> un frère?</a:t>
            </a:r>
          </a:p>
          <a:p>
            <a:r>
              <a:rPr lang="en-GB" sz="2400" dirty="0"/>
              <a:t>As-</a:t>
            </a:r>
            <a:r>
              <a:rPr lang="en-GB" sz="2400" dirty="0" err="1"/>
              <a:t>tu</a:t>
            </a:r>
            <a:r>
              <a:rPr lang="en-GB" sz="2400" dirty="0"/>
              <a:t> </a:t>
            </a:r>
            <a:r>
              <a:rPr lang="en-GB" sz="2400" dirty="0" err="1"/>
              <a:t>deux</a:t>
            </a:r>
            <a:r>
              <a:rPr lang="en-GB" sz="2400" dirty="0"/>
              <a:t> animals?</a:t>
            </a:r>
          </a:p>
          <a:p>
            <a:r>
              <a:rPr lang="en-GB" sz="2400" dirty="0" err="1"/>
              <a:t>Aimes-tu</a:t>
            </a:r>
            <a:r>
              <a:rPr lang="en-GB" sz="2400" dirty="0"/>
              <a:t> faire de natation?</a:t>
            </a:r>
          </a:p>
          <a:p>
            <a:r>
              <a:rPr lang="en-GB" sz="2400" dirty="0" err="1"/>
              <a:t>Quelle</a:t>
            </a:r>
            <a:r>
              <a:rPr lang="en-GB" sz="2400" dirty="0"/>
              <a:t> </a:t>
            </a:r>
            <a:r>
              <a:rPr lang="en-GB" sz="2400" dirty="0" err="1"/>
              <a:t>est</a:t>
            </a:r>
            <a:r>
              <a:rPr lang="en-GB" sz="2400" dirty="0"/>
              <a:t> la date ton </a:t>
            </a:r>
            <a:r>
              <a:rPr lang="en-GB" sz="2400" dirty="0" err="1"/>
              <a:t>anniversaire</a:t>
            </a:r>
            <a:r>
              <a:rPr lang="en-GB" sz="2400" dirty="0"/>
              <a:t> ta </a:t>
            </a:r>
            <a:r>
              <a:rPr lang="en-GB" sz="2400" dirty="0" err="1"/>
              <a:t>soeur</a:t>
            </a:r>
            <a:r>
              <a:rPr lang="en-GB" sz="2400" dirty="0"/>
              <a:t>?</a:t>
            </a:r>
          </a:p>
          <a:p>
            <a:r>
              <a:rPr lang="en-GB" sz="2400" dirty="0" err="1"/>
              <a:t>Aimes-tu</a:t>
            </a:r>
            <a:r>
              <a:rPr lang="en-GB" sz="2400" dirty="0"/>
              <a:t> le sport?</a:t>
            </a:r>
          </a:p>
          <a:p>
            <a:r>
              <a:rPr lang="en-GB" sz="2400" dirty="0" err="1"/>
              <a:t>Aimes-tu</a:t>
            </a:r>
            <a:r>
              <a:rPr lang="en-GB" sz="2400" dirty="0"/>
              <a:t> des chats?</a:t>
            </a:r>
          </a:p>
          <a:p>
            <a:r>
              <a:rPr lang="en-GB" sz="2400" dirty="0" err="1"/>
              <a:t>Aimes-tu</a:t>
            </a:r>
            <a:r>
              <a:rPr lang="en-GB" sz="2400" dirty="0"/>
              <a:t> la natation?</a:t>
            </a:r>
          </a:p>
          <a:p>
            <a:r>
              <a:rPr lang="en-GB" sz="2400" dirty="0" err="1"/>
              <a:t>Tu</a:t>
            </a:r>
            <a:r>
              <a:rPr lang="en-GB" sz="2400" dirty="0"/>
              <a:t> </a:t>
            </a:r>
            <a:r>
              <a:rPr lang="en-GB" sz="2400" dirty="0" err="1"/>
              <a:t>aimes</a:t>
            </a:r>
            <a:r>
              <a:rPr lang="en-GB" sz="2400" dirty="0"/>
              <a:t> la </a:t>
            </a:r>
            <a:r>
              <a:rPr lang="en-GB" sz="2400" dirty="0" err="1"/>
              <a:t>geographie</a:t>
            </a:r>
            <a:r>
              <a:rPr lang="en-GB" sz="2400" dirty="0"/>
              <a:t>?</a:t>
            </a:r>
          </a:p>
          <a:p>
            <a:r>
              <a:rPr lang="en-GB" sz="2400" dirty="0" err="1"/>
              <a:t>Aimes-tu</a:t>
            </a:r>
            <a:r>
              <a:rPr lang="en-GB" sz="2400" dirty="0"/>
              <a:t> la natation et </a:t>
            </a:r>
            <a:r>
              <a:rPr lang="en-GB" sz="2400" dirty="0" err="1"/>
              <a:t>pourquoi</a:t>
            </a:r>
            <a:r>
              <a:rPr lang="en-GB" sz="2400" dirty="0"/>
              <a:t>?</a:t>
            </a:r>
          </a:p>
          <a:p>
            <a:r>
              <a:rPr lang="en-GB" sz="2400" dirty="0" err="1"/>
              <a:t>Aimes-tu</a:t>
            </a:r>
            <a:r>
              <a:rPr lang="en-GB" sz="2400" dirty="0"/>
              <a:t> le </a:t>
            </a:r>
            <a:r>
              <a:rPr lang="en-GB" sz="2400" dirty="0" err="1"/>
              <a:t>ping-pong</a:t>
            </a:r>
            <a:r>
              <a:rPr lang="en-GB" sz="2400" dirty="0"/>
              <a:t>?</a:t>
            </a:r>
          </a:p>
          <a:p>
            <a:r>
              <a:rPr lang="en-GB" sz="2400" dirty="0" err="1"/>
              <a:t>Aimes-tu</a:t>
            </a:r>
            <a:r>
              <a:rPr lang="en-GB" sz="2400" dirty="0"/>
              <a:t> la voile?</a:t>
            </a:r>
          </a:p>
          <a:p>
            <a:r>
              <a:rPr lang="en-GB" sz="2400" dirty="0" err="1"/>
              <a:t>Aimes-tu</a:t>
            </a:r>
            <a:r>
              <a:rPr lang="en-GB" sz="2400" dirty="0"/>
              <a:t> la cheval?</a:t>
            </a:r>
          </a:p>
          <a:p>
            <a:r>
              <a:rPr lang="en-GB" sz="2400" dirty="0" err="1"/>
              <a:t>Aimes-tu</a:t>
            </a:r>
            <a:r>
              <a:rPr lang="en-GB" sz="2400" dirty="0"/>
              <a:t> les </a:t>
            </a:r>
            <a:r>
              <a:rPr lang="en-GB" sz="2400" dirty="0" err="1"/>
              <a:t>dessin</a:t>
            </a:r>
            <a:r>
              <a:rPr lang="en-GB" sz="2400" dirty="0"/>
              <a:t>?</a:t>
            </a:r>
          </a:p>
          <a:p>
            <a:r>
              <a:rPr lang="en-GB" sz="2400" dirty="0" err="1"/>
              <a:t>Aimes-tu</a:t>
            </a:r>
            <a:r>
              <a:rPr lang="en-GB" sz="2400" dirty="0"/>
              <a:t> un chat noir?</a:t>
            </a:r>
          </a:p>
          <a:p>
            <a:r>
              <a:rPr lang="en-GB" sz="2400" dirty="0" err="1"/>
              <a:t>Aimes-tu</a:t>
            </a:r>
            <a:r>
              <a:rPr lang="en-GB" sz="2400" dirty="0"/>
              <a:t> un </a:t>
            </a:r>
            <a:r>
              <a:rPr lang="en-GB" sz="2400" dirty="0" err="1"/>
              <a:t>stylo</a:t>
            </a:r>
            <a:r>
              <a:rPr lang="en-GB" sz="2400" dirty="0"/>
              <a:t> noir?</a:t>
            </a:r>
          </a:p>
          <a:p>
            <a:r>
              <a:rPr lang="en-GB" sz="2400" dirty="0"/>
              <a:t>As-</a:t>
            </a:r>
            <a:r>
              <a:rPr lang="en-GB" sz="2400" dirty="0" err="1"/>
              <a:t>tu</a:t>
            </a:r>
            <a:r>
              <a:rPr lang="en-GB" sz="2400" dirty="0"/>
              <a:t> des </a:t>
            </a:r>
            <a:r>
              <a:rPr lang="en-GB" sz="2400" dirty="0" err="1"/>
              <a:t>animaux</a:t>
            </a:r>
            <a:r>
              <a:rPr lang="en-GB" sz="2400" dirty="0"/>
              <a:t>?</a:t>
            </a:r>
          </a:p>
          <a:p>
            <a:r>
              <a:rPr lang="en-GB" sz="2400" dirty="0" err="1"/>
              <a:t>Aimes-tu</a:t>
            </a:r>
            <a:r>
              <a:rPr lang="en-GB" sz="2400" dirty="0"/>
              <a:t> les animals?</a:t>
            </a:r>
          </a:p>
          <a:p>
            <a:r>
              <a:rPr lang="en-GB" sz="2400" dirty="0" err="1"/>
              <a:t>Aimes-tu</a:t>
            </a:r>
            <a:r>
              <a:rPr lang="en-GB" sz="2400" dirty="0"/>
              <a:t> les </a:t>
            </a:r>
            <a:r>
              <a:rPr lang="en-GB" sz="2400" dirty="0" err="1"/>
              <a:t>animaux</a:t>
            </a:r>
            <a:r>
              <a:rPr lang="en-GB" sz="2400" dirty="0"/>
              <a:t> </a:t>
            </a:r>
            <a:r>
              <a:rPr lang="en-GB" sz="2400" dirty="0" err="1"/>
              <a:t>verts</a:t>
            </a:r>
            <a:r>
              <a:rPr lang="en-GB" sz="2400" dirty="0"/>
              <a:t>?</a:t>
            </a:r>
          </a:p>
          <a:p>
            <a:r>
              <a:rPr lang="en-GB" sz="2400" dirty="0"/>
              <a:t>As-</a:t>
            </a:r>
            <a:r>
              <a:rPr lang="en-GB" sz="2400" dirty="0" err="1"/>
              <a:t>tu</a:t>
            </a:r>
            <a:r>
              <a:rPr lang="en-GB" sz="2400" dirty="0"/>
              <a:t> le </a:t>
            </a:r>
            <a:r>
              <a:rPr lang="en-GB" sz="2400" dirty="0" err="1"/>
              <a:t>perruche</a:t>
            </a:r>
            <a:r>
              <a:rPr lang="en-GB" sz="2400" dirty="0"/>
              <a:t> </a:t>
            </a:r>
            <a:r>
              <a:rPr lang="en-GB" sz="2400" dirty="0" err="1"/>
              <a:t>vert</a:t>
            </a:r>
            <a:r>
              <a:rPr lang="en-GB" sz="2400" dirty="0"/>
              <a:t>?</a:t>
            </a:r>
          </a:p>
          <a:p>
            <a:r>
              <a:rPr lang="en-GB" sz="2400" dirty="0" err="1"/>
              <a:t>Quelle</a:t>
            </a:r>
            <a:r>
              <a:rPr lang="en-GB" sz="2400" dirty="0"/>
              <a:t> </a:t>
            </a:r>
            <a:r>
              <a:rPr lang="en-GB" sz="2400" dirty="0" err="1"/>
              <a:t>est</a:t>
            </a:r>
            <a:r>
              <a:rPr lang="en-GB" sz="2400" dirty="0"/>
              <a:t> la date de ton </a:t>
            </a:r>
            <a:r>
              <a:rPr lang="en-GB" sz="2400" dirty="0" err="1"/>
              <a:t>anniversaire</a:t>
            </a:r>
            <a:r>
              <a:rPr lang="en-GB" sz="2400" dirty="0"/>
              <a:t>?</a:t>
            </a:r>
          </a:p>
          <a:p>
            <a:r>
              <a:rPr lang="en-GB" sz="2400" dirty="0" err="1"/>
              <a:t>Quel</a:t>
            </a:r>
            <a:r>
              <a:rPr lang="en-GB" sz="2400" dirty="0"/>
              <a:t> age as-</a:t>
            </a:r>
            <a:r>
              <a:rPr lang="en-GB" sz="2400" dirty="0" err="1"/>
              <a:t>tu</a:t>
            </a:r>
            <a:r>
              <a:rPr lang="en-GB" sz="2400" dirty="0"/>
              <a:t>?</a:t>
            </a:r>
          </a:p>
        </p:txBody>
      </p:sp>
    </p:spTree>
    <p:extLst>
      <p:ext uri="{BB962C8B-B14F-4D97-AF65-F5344CB8AC3E}">
        <p14:creationId xmlns:p14="http://schemas.microsoft.com/office/powerpoint/2010/main" val="382148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76250" y="755650"/>
            <a:ext cx="273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Name of school</a:t>
            </a:r>
          </a:p>
        </p:txBody>
      </p:sp>
      <p:sp>
        <p:nvSpPr>
          <p:cNvPr id="3075" name="TextBox 2"/>
          <p:cNvSpPr txBox="1">
            <a:spLocks noChangeArrowheads="1"/>
          </p:cNvSpPr>
          <p:nvPr/>
        </p:nvSpPr>
        <p:spPr bwMode="auto">
          <a:xfrm>
            <a:off x="908050" y="14462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Favourite subject(s) + why</a:t>
            </a:r>
          </a:p>
        </p:txBody>
      </p:sp>
      <p:sp>
        <p:nvSpPr>
          <p:cNvPr id="3076" name="TextBox 3"/>
          <p:cNvSpPr txBox="1">
            <a:spLocks noChangeArrowheads="1"/>
          </p:cNvSpPr>
          <p:nvPr/>
        </p:nvSpPr>
        <p:spPr bwMode="auto">
          <a:xfrm>
            <a:off x="476250" y="2339975"/>
            <a:ext cx="331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Other subjects + opinions</a:t>
            </a:r>
          </a:p>
        </p:txBody>
      </p:sp>
      <p:sp>
        <p:nvSpPr>
          <p:cNvPr id="3077" name="TextBox 9"/>
          <p:cNvSpPr txBox="1">
            <a:spLocks noChangeArrowheads="1"/>
          </p:cNvSpPr>
          <p:nvPr/>
        </p:nvSpPr>
        <p:spPr bwMode="auto">
          <a:xfrm>
            <a:off x="701675" y="3794125"/>
            <a:ext cx="273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Preferences</a:t>
            </a:r>
          </a:p>
        </p:txBody>
      </p:sp>
      <p:cxnSp>
        <p:nvCxnSpPr>
          <p:cNvPr id="14" name="Straight Connector 13"/>
          <p:cNvCxnSpPr/>
          <p:nvPr/>
        </p:nvCxnSpPr>
        <p:spPr>
          <a:xfrm>
            <a:off x="0" y="6372225"/>
            <a:ext cx="6875463" cy="0"/>
          </a:xfrm>
          <a:prstGeom prst="line">
            <a:avLst/>
          </a:prstGeom>
        </p:spPr>
        <p:style>
          <a:lnRef idx="1">
            <a:schemeClr val="accent1"/>
          </a:lnRef>
          <a:fillRef idx="0">
            <a:schemeClr val="accent1"/>
          </a:fillRef>
          <a:effectRef idx="0">
            <a:schemeClr val="accent1"/>
          </a:effectRef>
          <a:fontRef idx="minor">
            <a:schemeClr val="tx1"/>
          </a:fontRef>
        </p:style>
      </p:cxnSp>
      <p:sp>
        <p:nvSpPr>
          <p:cNvPr id="3079" name="TextBox 14"/>
          <p:cNvSpPr txBox="1">
            <a:spLocks noChangeArrowheads="1"/>
          </p:cNvSpPr>
          <p:nvPr/>
        </p:nvSpPr>
        <p:spPr bwMode="auto">
          <a:xfrm>
            <a:off x="44450" y="6443663"/>
            <a:ext cx="36004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t>A: Comment t’appelles-tu?</a:t>
            </a:r>
          </a:p>
          <a:p>
            <a:pPr eaLnBrk="1" hangingPunct="1"/>
            <a:r>
              <a:rPr lang="en-GB"/>
              <a:t>B: Je m’appelle Morag</a:t>
            </a:r>
          </a:p>
          <a:p>
            <a:pPr eaLnBrk="1" hangingPunct="1"/>
            <a:r>
              <a:rPr lang="en-GB"/>
              <a:t>A: Comment s’appelle ton école?</a:t>
            </a:r>
          </a:p>
          <a:p>
            <a:pPr eaLnBrk="1" hangingPunct="1"/>
            <a:r>
              <a:rPr lang="en-GB"/>
              <a:t>B: Mon école s’appelle Boroughmuir</a:t>
            </a:r>
          </a:p>
          <a:p>
            <a:pPr eaLnBrk="1" hangingPunct="1"/>
            <a:r>
              <a:rPr lang="en-GB"/>
              <a:t>A: Quelle est ta matière préférée?</a:t>
            </a:r>
          </a:p>
          <a:p>
            <a:pPr eaLnBrk="1" hangingPunct="1"/>
            <a:r>
              <a:rPr lang="en-GB"/>
              <a:t>B:……..</a:t>
            </a:r>
          </a:p>
          <a:p>
            <a:pPr eaLnBrk="1" hangingPunct="1"/>
            <a:r>
              <a:rPr lang="en-GB"/>
              <a:t>A…….?</a:t>
            </a:r>
          </a:p>
          <a:p>
            <a:pPr eaLnBrk="1" hangingPunct="1"/>
            <a:r>
              <a:rPr lang="en-GB"/>
              <a:t>B……..</a:t>
            </a:r>
          </a:p>
          <a:p>
            <a:pPr eaLnBrk="1" hangingPunct="1"/>
            <a:r>
              <a:rPr lang="en-GB"/>
              <a:t>A…….? </a:t>
            </a:r>
          </a:p>
        </p:txBody>
      </p:sp>
      <p:pic>
        <p:nvPicPr>
          <p:cNvPr id="3080" name="Picture 15" descr="D:\RARELY USED\MY STUFF 07\Photos\S&amp;M photos for wedding\11 years old (2) - 19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700" y="0"/>
            <a:ext cx="223678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1"/>
          <p:cNvGrpSpPr>
            <a:grpSpLocks/>
          </p:cNvGrpSpPr>
          <p:nvPr/>
        </p:nvGrpSpPr>
        <p:grpSpPr bwMode="auto">
          <a:xfrm>
            <a:off x="3914775" y="4005263"/>
            <a:ext cx="2736850" cy="1042987"/>
            <a:chOff x="4165082" y="1820845"/>
            <a:chExt cx="2736850" cy="1041718"/>
          </a:xfrm>
        </p:grpSpPr>
        <p:sp>
          <p:nvSpPr>
            <p:cNvPr id="3084" name="TextBox 4"/>
            <p:cNvSpPr txBox="1">
              <a:spLocks noChangeArrowheads="1"/>
            </p:cNvSpPr>
            <p:nvPr/>
          </p:nvSpPr>
          <p:spPr bwMode="auto">
            <a:xfrm>
              <a:off x="4165082" y="1820845"/>
              <a:ext cx="2710381" cy="4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Favourite Teacher</a:t>
              </a:r>
            </a:p>
          </p:txBody>
        </p:sp>
        <p:sp>
          <p:nvSpPr>
            <p:cNvPr id="3085" name="TextBox 4"/>
            <p:cNvSpPr txBox="1">
              <a:spLocks noChangeArrowheads="1"/>
            </p:cNvSpPr>
            <p:nvPr/>
          </p:nvSpPr>
          <p:spPr bwMode="auto">
            <a:xfrm>
              <a:off x="4165082" y="2402188"/>
              <a:ext cx="273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Other Teachers</a:t>
              </a:r>
            </a:p>
          </p:txBody>
        </p:sp>
      </p:grpSp>
      <p:sp>
        <p:nvSpPr>
          <p:cNvPr id="3082" name="TextBox 9"/>
          <p:cNvSpPr txBox="1">
            <a:spLocks noChangeArrowheads="1"/>
          </p:cNvSpPr>
          <p:nvPr/>
        </p:nvSpPr>
        <p:spPr bwMode="auto">
          <a:xfrm>
            <a:off x="1619250" y="4787900"/>
            <a:ext cx="273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a:t>Timetable</a:t>
            </a:r>
          </a:p>
        </p:txBody>
      </p:sp>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l="29294" t="20708" r="15231" b="13774"/>
          <a:stretch>
            <a:fillRect/>
          </a:stretch>
        </p:blipFill>
        <p:spPr bwMode="auto">
          <a:xfrm>
            <a:off x="3635375" y="6538913"/>
            <a:ext cx="329565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15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additive="base">
                                        <p:cTn id="7" dur="500" fill="hold"/>
                                        <p:tgtEl>
                                          <p:spTgt spid="3086"/>
                                        </p:tgtEl>
                                        <p:attrNameLst>
                                          <p:attrName>ppt_x</p:attrName>
                                        </p:attrNameLst>
                                      </p:cBhvr>
                                      <p:tavLst>
                                        <p:tav tm="0">
                                          <p:val>
                                            <p:strVal val="#ppt_x"/>
                                          </p:val>
                                        </p:tav>
                                        <p:tav tm="100000">
                                          <p:val>
                                            <p:strVal val="#ppt_x"/>
                                          </p:val>
                                        </p:tav>
                                      </p:tavLst>
                                    </p:anim>
                                    <p:anim calcmode="lin" valueType="num">
                                      <p:cBhvr additive="base">
                                        <p:cTn id="8"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1664</Words>
  <Application>Microsoft Office PowerPoint</Application>
  <PresentationFormat>On-screen Show (4:3)</PresentationFormat>
  <Paragraphs>297</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Encouraging Spontaneous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 on a blog of different people’s favourite word in German </vt:lpstr>
      <vt:lpstr>PowerPoint Presentation</vt:lpstr>
      <vt:lpstr>PowerPoint Presentation</vt:lpstr>
      <vt:lpstr>PowerPoint Presentation</vt:lpstr>
      <vt:lpstr>PowerPoint Presentation</vt:lpstr>
      <vt:lpstr>Sag etwas anders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Eine kleine Wiederholung der Vergangenheit</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Spontaneous Talk</dc:title>
  <dc:creator>Morag Gillings</dc:creator>
  <cp:lastModifiedBy>Morag Gillings</cp:lastModifiedBy>
  <cp:revision>15</cp:revision>
  <cp:lastPrinted>2011-09-21T09:20:25Z</cp:lastPrinted>
  <dcterms:created xsi:type="dcterms:W3CDTF">2011-09-20T16:33:17Z</dcterms:created>
  <dcterms:modified xsi:type="dcterms:W3CDTF">2011-09-21T09:21:52Z</dcterms:modified>
</cp:coreProperties>
</file>